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</p:sldMasterIdLst>
  <p:notesMasterIdLst>
    <p:notesMasterId r:id="rId21"/>
  </p:notesMasterIdLst>
  <p:sldIdLst>
    <p:sldId id="256" r:id="rId3"/>
    <p:sldId id="257" r:id="rId4"/>
    <p:sldId id="258" r:id="rId5"/>
    <p:sldId id="266" r:id="rId6"/>
    <p:sldId id="259" r:id="rId7"/>
    <p:sldId id="260" r:id="rId8"/>
    <p:sldId id="261" r:id="rId9"/>
    <p:sldId id="267" r:id="rId10"/>
    <p:sldId id="269" r:id="rId11"/>
    <p:sldId id="262" r:id="rId12"/>
    <p:sldId id="276" r:id="rId13"/>
    <p:sldId id="275" r:id="rId14"/>
    <p:sldId id="271" r:id="rId15"/>
    <p:sldId id="272" r:id="rId16"/>
    <p:sldId id="273" r:id="rId17"/>
    <p:sldId id="274" r:id="rId18"/>
    <p:sldId id="264" r:id="rId19"/>
    <p:sldId id="265" r:id="rId20"/>
  </p:sldIdLst>
  <p:sldSz cx="9144000" cy="5143500" type="screen16x9"/>
  <p:notesSz cx="6858000" cy="9144000"/>
  <p:embeddedFontLst>
    <p:embeddedFont>
      <p:font typeface="Audiowide" panose="02000503000000020004" pitchFamily="2" charset="0"/>
      <p:regular r:id="rId22"/>
    </p:embeddedFont>
    <p:embeddedFont>
      <p:font typeface="Helvetica Neue Light" panose="02000403000000020004" pitchFamily="2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Sem Estilo, Sem Grelh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40" autoAdjust="0"/>
    <p:restoredTop sz="94653"/>
  </p:normalViewPr>
  <p:slideViewPr>
    <p:cSldViewPr snapToGrid="0">
      <p:cViewPr>
        <p:scale>
          <a:sx n="95" d="100"/>
          <a:sy n="95" d="100"/>
        </p:scale>
        <p:origin x="696" y="3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6.xml"/></Relationships>
</file>

<file path=ppt/media/hdphoto1.wdp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87cfdbd564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g387cfdbd564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87cfdbd564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387cfdbd564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87cfdbd564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387cfdbd564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59589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87cfdbd564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387cfdbd564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36488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7cfdbd564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387cfdbd564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85789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7cfdbd564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387cfdbd564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2108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7cfdbd564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387cfdbd564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94166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7cfdbd564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387cfdbd564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00872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87cfdbd564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g387cfdbd564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87cfdbd564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387cfdbd564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87cfdbd56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g387cfdbd56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87cfdbd564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387cfdbd564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87cfdbd564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387cfdbd564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7997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87cfdbd564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387cfdbd564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87cfdbd564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g387cfdbd564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87cfdbd564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g387cfdbd564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87cfdbd564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g387cfdbd564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5033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87cfdbd564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g387cfdbd564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775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4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in slide 1">
  <p:cSld name="Plain slide 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/>
        </p:nvSpPr>
        <p:spPr>
          <a:xfrm>
            <a:off x="0" y="4867500"/>
            <a:ext cx="3087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3D3C3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  <a:endParaRPr sz="800" b="0" i="0" u="none" strike="noStrike" cap="none">
              <a:solidFill>
                <a:srgbClr val="3D3C3B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43147" y="4663225"/>
            <a:ext cx="1010976" cy="3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6"/>
          <p:cNvPicPr preferRelativeResize="0"/>
          <p:nvPr/>
        </p:nvPicPr>
        <p:blipFill rotWithShape="1">
          <a:blip r:embed="rId3">
            <a:alphaModFix amt="6000"/>
          </a:blip>
          <a:srcRect/>
          <a:stretch/>
        </p:blipFill>
        <p:spPr>
          <a:xfrm>
            <a:off x="3378625" y="2347025"/>
            <a:ext cx="5765376" cy="279647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08977" y="2291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1C7F"/>
              </a:buClr>
              <a:buSzPts val="2200"/>
              <a:buNone/>
              <a:defRPr sz="2200" i="0" u="none" strike="noStrike" cap="none">
                <a:solidFill>
                  <a:srgbClr val="701C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3359822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in slide 1">
  <p:cSld name="Custom Layout 2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/>
        </p:nvSpPr>
        <p:spPr>
          <a:xfrm>
            <a:off x="0" y="4867500"/>
            <a:ext cx="3087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3D3C3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  <a:endParaRPr sz="800" b="0" i="0" u="none" strike="noStrike" cap="none">
              <a:solidFill>
                <a:srgbClr val="3D3C3B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43147" y="4663225"/>
            <a:ext cx="1010976" cy="3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6"/>
          <p:cNvPicPr preferRelativeResize="0"/>
          <p:nvPr/>
        </p:nvPicPr>
        <p:blipFill rotWithShape="1">
          <a:blip r:embed="rId3">
            <a:alphaModFix amt="6000"/>
          </a:blip>
          <a:srcRect/>
          <a:stretch/>
        </p:blipFill>
        <p:spPr>
          <a:xfrm>
            <a:off x="3378625" y="2347025"/>
            <a:ext cx="5765376" cy="279647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08977" y="2291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1C7F"/>
              </a:buClr>
              <a:buSzPts val="2200"/>
              <a:buNone/>
              <a:defRPr sz="2200" i="0" u="none" strike="noStrike" cap="none">
                <a:solidFill>
                  <a:srgbClr val="701C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" name="Google Shape;101;p2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ONE_COLUMN_TEXT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" name="Google Shape;107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774125" y="0"/>
            <a:ext cx="63698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7"/>
          <p:cNvSpPr txBox="1"/>
          <p:nvPr/>
        </p:nvSpPr>
        <p:spPr>
          <a:xfrm>
            <a:off x="3321725" y="347950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27"/>
          <p:cNvSpPr txBox="1"/>
          <p:nvPr/>
        </p:nvSpPr>
        <p:spPr>
          <a:xfrm>
            <a:off x="3321725" y="1236181"/>
            <a:ext cx="5421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27"/>
          <p:cNvSpPr txBox="1"/>
          <p:nvPr/>
        </p:nvSpPr>
        <p:spPr>
          <a:xfrm>
            <a:off x="3321725" y="2124413"/>
            <a:ext cx="5637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7"/>
          <p:cNvSpPr txBox="1"/>
          <p:nvPr/>
        </p:nvSpPr>
        <p:spPr>
          <a:xfrm>
            <a:off x="3321725" y="3012644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7"/>
          <p:cNvSpPr txBox="1"/>
          <p:nvPr/>
        </p:nvSpPr>
        <p:spPr>
          <a:xfrm>
            <a:off x="3321725" y="3900875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7"/>
          <p:cNvSpPr txBox="1"/>
          <p:nvPr/>
        </p:nvSpPr>
        <p:spPr>
          <a:xfrm>
            <a:off x="0" y="4760400"/>
            <a:ext cx="91440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rgbClr val="AEABAB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FOUNDATION. | THIS WORK IS LICENSED UNDER A CREATIVE COMMONS ATTRIBUTION 4.0 INTERNATIONAL LICENSE (CC BY 4.0)</a:t>
            </a:r>
            <a:endParaRPr sz="600" b="0" i="0" u="none" strike="noStrike" cap="none">
              <a:solidFill>
                <a:srgbClr val="AEABAB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endParaRPr sz="600" b="0" i="0" u="none" strike="noStrike" cap="none">
              <a:solidFill>
                <a:srgbClr val="AEABA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7550" y="4664025"/>
            <a:ext cx="1038973" cy="31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43147" y="4663225"/>
            <a:ext cx="1010976" cy="3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1152475"/>
            <a:ext cx="8551898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8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rgbClr val="9E9E9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 1">
  <p:cSld name="TITLE_AND_BODY_2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_ONLY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07650" y="-157900"/>
            <a:ext cx="9251650" cy="5301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30"/>
          <p:cNvSpPr txBox="1"/>
          <p:nvPr/>
        </p:nvSpPr>
        <p:spPr>
          <a:xfrm>
            <a:off x="8464552" y="4652357"/>
            <a:ext cx="555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0"/>
          <p:cNvSpPr txBox="1"/>
          <p:nvPr/>
        </p:nvSpPr>
        <p:spPr>
          <a:xfrm>
            <a:off x="8464552" y="4652357"/>
            <a:ext cx="555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0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78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minsights.com/industry-analysis/adas-market/amp?utm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www.globenewswire.com/en/news-release/2023/04/25/2653472/0/en/ADAS-Market-worth-65-1-billion-by-2030-Exclusive-Report-by-MarketsandMarkets.html?utm_source=chatgpt.com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mordorintelligence.com/industry-reports/advanced-driver-assistance-systems-market?utm_source=chatgpt.com" TargetMode="External"/><Relationship Id="rId5" Type="http://schemas.openxmlformats.org/officeDocument/2006/relationships/hyperlink" Target="https://www.grandviewresearch.com/industry-analysis/advanced-driver-assistance-systems-adas-market" TargetMode="Externa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5" Type="http://schemas.microsoft.com/office/2007/relationships/hdphoto" Target="../media/hdphoto1.wdp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17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17.sv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1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" name="Google Shape;138;p31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139" name="Google Shape;139;p3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0" name="Google Shape;140;p31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-US" sz="700" b="0" i="0" u="none" strike="noStrike" cap="none" noProof="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</a:p>
          </p:txBody>
        </p:sp>
      </p:grpSp>
      <p:sp>
        <p:nvSpPr>
          <p:cNvPr id="141" name="Google Shape;141;p31"/>
          <p:cNvSpPr txBox="1"/>
          <p:nvPr/>
        </p:nvSpPr>
        <p:spPr>
          <a:xfrm>
            <a:off x="1924100" y="1148600"/>
            <a:ext cx="76128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 noProof="0" dirty="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Chapter III - 2025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1560750" y="282001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The Market &amp; The Competition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FF03CA-836E-39BC-F61A-8070DBAE98F4}"/>
              </a:ext>
            </a:extLst>
          </p:cNvPr>
          <p:cNvSpPr txBox="1"/>
          <p:nvPr/>
        </p:nvSpPr>
        <p:spPr>
          <a:xfrm>
            <a:off x="4240530" y="414909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PT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1C41B81-97FE-B4D8-872E-049BA3A891D4}"/>
              </a:ext>
            </a:extLst>
          </p:cNvPr>
          <p:cNvGrpSpPr/>
          <p:nvPr/>
        </p:nvGrpSpPr>
        <p:grpSpPr>
          <a:xfrm>
            <a:off x="545609" y="1115148"/>
            <a:ext cx="7799041" cy="3732904"/>
            <a:chOff x="545609" y="1115148"/>
            <a:chExt cx="7799041" cy="3732904"/>
          </a:xfrm>
        </p:grpSpPr>
        <p:sp>
          <p:nvSpPr>
            <p:cNvPr id="185" name="Google Shape;185;p37"/>
            <p:cNvSpPr txBox="1"/>
            <p:nvPr/>
          </p:nvSpPr>
          <p:spPr>
            <a:xfrm>
              <a:off x="545609" y="1115148"/>
              <a:ext cx="3694921" cy="37194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1. Market &amp; Market Size</a:t>
              </a:r>
              <a:b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</a:br>
              <a:endPara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Market Opportunity</a:t>
              </a:r>
              <a:b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</a:br>
              <a:endPara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Automotive Safety Systems Market (ADAS &amp; Active Safety)</a:t>
              </a:r>
              <a:endPara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Global market size (2024): </a:t>
              </a: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$42B+</a:t>
              </a:r>
              <a:endPara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Expected growth: CAGR </a:t>
              </a: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~10% until 2030</a:t>
              </a:r>
              <a:endPara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Driven by regulation (EU NCAP, NHTSA, UN ECE standards) and consumer demand for safer vehicles.</a:t>
              </a:r>
              <a:endPara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sp>
          <p:nvSpPr>
            <p:cNvPr id="13" name="Google Shape;185;p37">
              <a:extLst>
                <a:ext uri="{FF2B5EF4-FFF2-40B4-BE49-F238E27FC236}">
                  <a16:creationId xmlns:a16="http://schemas.microsoft.com/office/drawing/2014/main" id="{F5F41A5D-26D9-F7BB-5C38-B4D43220235E}"/>
                </a:ext>
              </a:extLst>
            </p:cNvPr>
            <p:cNvSpPr txBox="1"/>
            <p:nvPr/>
          </p:nvSpPr>
          <p:spPr>
            <a:xfrm>
              <a:off x="548410" y="3321968"/>
              <a:ext cx="7796240" cy="15260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Competitors</a:t>
              </a:r>
            </a:p>
            <a:p>
              <a:endPara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Indirect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: Current ADAS providers (Bosch, Mobileye, Continental) focus on </a:t>
              </a: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front/side collision avoidance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and </a:t>
              </a: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emergency braking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, not </a:t>
              </a: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rear collision evasion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.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Direct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: None offering an </a:t>
              </a: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active rear collision avoidance </a:t>
              </a:r>
              <a:r>
                <a:rPr lang="en-GB" sz="1200" b="1" dirty="0" err="1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maneuvering</a:t>
              </a: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system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— this is a </a:t>
              </a: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white space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opportunity.</a:t>
              </a:r>
              <a:endPara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B1CC2184-1C64-7C17-BF8B-AB45A5B45B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682"/>
          <a:stretch/>
        </p:blipFill>
        <p:spPr>
          <a:xfrm>
            <a:off x="4308797" y="1223682"/>
            <a:ext cx="4035853" cy="232528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1560750" y="282001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The Market &amp; The Competition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3" name="Google Shape;185;p37">
            <a:extLst>
              <a:ext uri="{FF2B5EF4-FFF2-40B4-BE49-F238E27FC236}">
                <a16:creationId xmlns:a16="http://schemas.microsoft.com/office/drawing/2014/main" id="{55D77ABA-767D-78E8-B446-6F45569A9735}"/>
              </a:ext>
            </a:extLst>
          </p:cNvPr>
          <p:cNvSpPr txBox="1"/>
          <p:nvPr/>
        </p:nvSpPr>
        <p:spPr>
          <a:xfrm>
            <a:off x="274193" y="1520560"/>
            <a:ext cx="3583875" cy="274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Target Customers</a:t>
            </a:r>
            <a:b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2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OEMs (Original Equipment Manufacturers)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  <a:b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Car makers like Mercedes, BMW, Tesla, Toyota, VW, Hyundai.</a:t>
            </a:r>
            <a:b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Tier 1 Suppliers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  <a:b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Bosch, Continental, ZF, </a:t>
            </a:r>
            <a:r>
              <a:rPr lang="en-GB" sz="12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Valeo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— companies that integrate new safety tech into vehicles.</a:t>
            </a:r>
            <a:b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Aftermarket &amp; Fleet Operators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  <a:b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Possibility of retrofitting fleet vehicles (taxis, logistics, ride-sharing).</a:t>
            </a:r>
            <a:endParaRPr lang="pt-PT" altLang="pt-PT" sz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FF03CA-836E-39BC-F61A-8070DBAE98F4}"/>
              </a:ext>
            </a:extLst>
          </p:cNvPr>
          <p:cNvSpPr txBox="1"/>
          <p:nvPr/>
        </p:nvSpPr>
        <p:spPr>
          <a:xfrm>
            <a:off x="4240530" y="414909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P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280B3D-3224-25BD-3746-722A349B96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7438" y="1600567"/>
            <a:ext cx="5105816" cy="258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28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1560750" y="282001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The Market &amp; The Competition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" name="Google Shape;185;p37">
            <a:extLst>
              <a:ext uri="{FF2B5EF4-FFF2-40B4-BE49-F238E27FC236}">
                <a16:creationId xmlns:a16="http://schemas.microsoft.com/office/drawing/2014/main" id="{42A2DFFA-5EBC-2CCA-B452-45850048ABEF}"/>
              </a:ext>
            </a:extLst>
          </p:cNvPr>
          <p:cNvSpPr txBox="1"/>
          <p:nvPr/>
        </p:nvSpPr>
        <p:spPr>
          <a:xfrm>
            <a:off x="205105" y="1318922"/>
            <a:ext cx="2524648" cy="338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Our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Differentiation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b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pt-PT" altLang="pt-PT" sz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Active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evasion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system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→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prevents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reduces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collision</a:t>
            </a:r>
            <a:b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pt-PT" altLang="pt-PT" sz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B.A.L.S.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integrates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communication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for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cooperative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safety</a:t>
            </a:r>
            <a:b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pt-PT" altLang="pt-PT" sz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Adaptive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real-time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micro-maneuvers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steering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&amp;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brake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release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to maximize force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distribution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 </a:t>
            </a:r>
            <a:b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Balls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make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your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life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safier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5" name="Notched Right Arrow 4">
            <a:extLst>
              <a:ext uri="{FF2B5EF4-FFF2-40B4-BE49-F238E27FC236}">
                <a16:creationId xmlns:a16="http://schemas.microsoft.com/office/drawing/2014/main" id="{2213C0F6-BE5C-F596-38B4-1EE7D925600C}"/>
              </a:ext>
            </a:extLst>
          </p:cNvPr>
          <p:cNvSpPr/>
          <p:nvPr/>
        </p:nvSpPr>
        <p:spPr>
          <a:xfrm>
            <a:off x="3033167" y="2383491"/>
            <a:ext cx="1310231" cy="1061307"/>
          </a:xfrm>
          <a:prstGeom prst="notchedRight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dirty="0"/>
          </a:p>
        </p:txBody>
      </p:sp>
      <p:sp>
        <p:nvSpPr>
          <p:cNvPr id="3" name="Google Shape;185;p37">
            <a:extLst>
              <a:ext uri="{FF2B5EF4-FFF2-40B4-BE49-F238E27FC236}">
                <a16:creationId xmlns:a16="http://schemas.microsoft.com/office/drawing/2014/main" id="{B26C3B76-0DBD-631A-1ECF-763D8CCD8BD1}"/>
              </a:ext>
            </a:extLst>
          </p:cNvPr>
          <p:cNvSpPr txBox="1"/>
          <p:nvPr/>
        </p:nvSpPr>
        <p:spPr>
          <a:xfrm>
            <a:off x="4462738" y="1271624"/>
            <a:ext cx="4718204" cy="3583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(Business)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Opportunity</a:t>
            </a:r>
            <a:endParaRPr lang="pt-PT" altLang="pt-PT" sz="12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pt-PT" altLang="pt-PT" sz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Current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solutions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are 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passive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→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they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only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i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prepare </a:t>
            </a:r>
            <a:r>
              <a:rPr lang="pt-PT" altLang="pt-PT" sz="1200" i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occupants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seatbelts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headrests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hazard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lights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</a:t>
            </a:r>
            <a:b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pt-PT" altLang="pt-PT" sz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Governments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insurers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increasingly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demand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safety-first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technology</a:t>
            </a:r>
            <a:b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pt-PT" altLang="pt-PT" sz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Global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push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for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road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safety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autonomous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driving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Technologies</a:t>
            </a:r>
            <a:b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pt-PT" altLang="pt-PT" sz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Increasing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adoption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of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ADAS (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Advanced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Driver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Assistance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Systems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all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vehicle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segments</a:t>
            </a:r>
            <a:b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pt-PT" altLang="pt-PT" sz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Potential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integration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into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future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autonomous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cars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</a:t>
            </a:r>
            <a:r>
              <a:rPr lang="pt-PT" altLang="pt-PT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fleet</a:t>
            </a:r>
            <a:r>
              <a:rPr lang="pt-PT" altLang="pt-PT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management </a:t>
            </a:r>
            <a:r>
              <a:rPr lang="pt-PT" altLang="pt-PT" sz="12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systems</a:t>
            </a:r>
            <a:endParaRPr lang="pt-PT" altLang="pt-PT" sz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870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8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Business Model * Plan &amp; Funds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92" name="Google Shape;192;p38"/>
          <p:cNvSpPr txBox="1"/>
          <p:nvPr/>
        </p:nvSpPr>
        <p:spPr>
          <a:xfrm>
            <a:off x="551313" y="1170902"/>
            <a:ext cx="4021399" cy="356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 Business Model</a:t>
            </a:r>
            <a:b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2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Licensing to OEMs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License RCES software + hardware integration kits to car manufacturers.</a:t>
            </a:r>
            <a:b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Partnerships with Tier 1 suppliers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Collaborate with Bosch, Continental, ZF, or </a:t>
            </a:r>
            <a:r>
              <a:rPr lang="en-GB" sz="12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Valeo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to embed RCES into their existing ADAS platforms.</a:t>
            </a:r>
            <a:b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Retrofit Kits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(long-term): Hardware/software retrofit for fleet vehicles (logistics, taxis, ride-hailing, buses).</a:t>
            </a:r>
            <a:b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Revenue Streams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Licensing fees per vehicle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Long-term royalties (per unit sold with RCES)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Potential SaaS extension for V2V communication (subscription for fleet connectivity).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b="1" noProof="0" dirty="0">
              <a:solidFill>
                <a:schemeClr val="dk1"/>
              </a:solidFill>
              <a:highlight>
                <a:schemeClr val="lt1"/>
              </a:highligh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CA1B59-998B-0F8B-A537-093AC123F0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6783" y="1510180"/>
            <a:ext cx="3765888" cy="286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025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8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Business Model * Plan &amp; Funds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92" name="Google Shape;192;p38"/>
          <p:cNvSpPr txBox="1"/>
          <p:nvPr/>
        </p:nvSpPr>
        <p:spPr>
          <a:xfrm>
            <a:off x="884256" y="1060374"/>
            <a:ext cx="4488534" cy="3712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 Implementation Plan</a:t>
            </a:r>
            <a:br>
              <a:rPr lang="en-GB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1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Phase 1 – Concept &amp; Prototype (0–12 months)</a:t>
            </a:r>
            <a:endParaRPr lang="en-GB"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Simulation in </a:t>
            </a:r>
            <a:r>
              <a:rPr lang="en-GB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CARLA</a:t>
            </a: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+ AI-based trajectory planning.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Proof-of-concept with RADAR + camera + micro-evasive </a:t>
            </a:r>
            <a:r>
              <a:rPr lang="en-GB" sz="11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maneuvering</a:t>
            </a: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algorithms.</a:t>
            </a:r>
            <a:b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Phase 2 – Pilot &amp; Testing (12–24 months)</a:t>
            </a:r>
            <a:endParaRPr lang="en-GB"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Build partnerships with </a:t>
            </a:r>
            <a:r>
              <a:rPr lang="en-GB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universities / automotive labs</a:t>
            </a: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Test on real vehicles (retrofit kit with RADAR + ECUs).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Safety validation under </a:t>
            </a:r>
            <a:r>
              <a:rPr lang="en-GB" sz="11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EuroNCAP</a:t>
            </a: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crash test protocols.</a:t>
            </a:r>
            <a:b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Phase 3 – Industrial Partnerships (24–36 months)</a:t>
            </a:r>
            <a:endParaRPr lang="en-GB"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Collaborate with </a:t>
            </a:r>
            <a:r>
              <a:rPr lang="en-GB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Tier 1 suppliers</a:t>
            </a: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for system integration.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File </a:t>
            </a:r>
            <a:r>
              <a:rPr lang="en-GB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patents</a:t>
            </a: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on RCES algorithms and V2V integration.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Begin pilot integration with 1–2 </a:t>
            </a:r>
            <a:r>
              <a:rPr lang="en-GB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OEMs</a:t>
            </a: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b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Phase 4 – Commercial Rollout (36+ months)</a:t>
            </a:r>
            <a:endParaRPr lang="en-GB"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Launch RCES as an embedded system in new vehicles.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Retrofit kits for fleets in parallel.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CA380DA-AD16-7412-13FB-28905FCE4E2E}"/>
              </a:ext>
            </a:extLst>
          </p:cNvPr>
          <p:cNvGrpSpPr/>
          <p:nvPr/>
        </p:nvGrpSpPr>
        <p:grpSpPr>
          <a:xfrm>
            <a:off x="5136105" y="2090767"/>
            <a:ext cx="3123639" cy="1869618"/>
            <a:chOff x="5136105" y="2090767"/>
            <a:chExt cx="3123639" cy="186961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BCE0AFF-3CFE-570C-8945-32E690708456}"/>
                </a:ext>
              </a:extLst>
            </p:cNvPr>
            <p:cNvGrpSpPr/>
            <p:nvPr/>
          </p:nvGrpSpPr>
          <p:grpSpPr>
            <a:xfrm>
              <a:off x="5136105" y="2090767"/>
              <a:ext cx="3123639" cy="1334350"/>
              <a:chOff x="5136105" y="1875614"/>
              <a:chExt cx="3123639" cy="133435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ED128B39-770B-78D4-88A7-934BE48BE80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b="72011"/>
              <a:stretch/>
            </p:blipFill>
            <p:spPr>
              <a:xfrm>
                <a:off x="5136105" y="1875614"/>
                <a:ext cx="3123639" cy="489600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CF25A17-503D-1B15-75E3-A8214ABEE0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6398" b="44025"/>
              <a:stretch/>
            </p:blipFill>
            <p:spPr>
              <a:xfrm>
                <a:off x="5136105" y="2339728"/>
                <a:ext cx="3123639" cy="870236"/>
              </a:xfrm>
              <a:prstGeom prst="rect">
                <a:avLst/>
              </a:prstGeom>
            </p:spPr>
          </p:pic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ECE9D52-BC46-EF55-07D8-6D5E47F550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861" t="60770" r="50000" b="14402"/>
            <a:stretch/>
          </p:blipFill>
          <p:spPr>
            <a:xfrm>
              <a:off x="5560615" y="3503184"/>
              <a:ext cx="2157997" cy="457201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46716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8"/>
          <p:cNvSpPr txBox="1">
            <a:spLocks noGrp="1"/>
          </p:cNvSpPr>
          <p:nvPr>
            <p:ph type="title"/>
          </p:nvPr>
        </p:nvSpPr>
        <p:spPr>
          <a:xfrm>
            <a:off x="1154501" y="93742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Business Model * Plan &amp; Funds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0926538-FD0C-CB64-FC53-C5B5BBEFC6CE}"/>
              </a:ext>
            </a:extLst>
          </p:cNvPr>
          <p:cNvGrpSpPr/>
          <p:nvPr/>
        </p:nvGrpSpPr>
        <p:grpSpPr>
          <a:xfrm>
            <a:off x="268149" y="894176"/>
            <a:ext cx="8231257" cy="1894744"/>
            <a:chOff x="268149" y="894176"/>
            <a:chExt cx="8231257" cy="1894744"/>
          </a:xfrm>
        </p:grpSpPr>
        <p:sp>
          <p:nvSpPr>
            <p:cNvPr id="192" name="Google Shape;192;p38"/>
            <p:cNvSpPr txBox="1"/>
            <p:nvPr/>
          </p:nvSpPr>
          <p:spPr>
            <a:xfrm>
              <a:off x="1022572" y="894176"/>
              <a:ext cx="7476834" cy="18947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4. Investment Needs</a:t>
              </a:r>
              <a:b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</a:br>
              <a:endPara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Seed Stage (Year 1–2): ~€2–3M</a:t>
              </a:r>
              <a:endPara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R&amp;D &amp; Talent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: Hire AI engineers, automotive software developers, safety experts.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Hardware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: RADAR, LIDAR, ECUs, testing vehicles.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Simulation &amp; Validation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: CARLA infrastructure, real-world prototyping.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IP Protection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: Patent filing and legal costs.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48A4725-01B7-2853-7169-7667AD59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8149" y="1368121"/>
              <a:ext cx="700697" cy="935467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6DE0FDD-6B09-559D-0EA9-DAD868E5658E}"/>
              </a:ext>
            </a:extLst>
          </p:cNvPr>
          <p:cNvGrpSpPr/>
          <p:nvPr/>
        </p:nvGrpSpPr>
        <p:grpSpPr>
          <a:xfrm>
            <a:off x="2428218" y="2449545"/>
            <a:ext cx="4349734" cy="1262305"/>
            <a:chOff x="2428218" y="2449545"/>
            <a:chExt cx="4349734" cy="126230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25D05F4-F194-5F60-B031-B248829A93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5750" t="14720" r="28455" b="30968"/>
            <a:stretch/>
          </p:blipFill>
          <p:spPr>
            <a:xfrm>
              <a:off x="2428218" y="2510647"/>
              <a:ext cx="899173" cy="1140100"/>
            </a:xfrm>
            <a:prstGeom prst="rect">
              <a:avLst/>
            </a:prstGeom>
          </p:spPr>
        </p:pic>
        <p:sp>
          <p:nvSpPr>
            <p:cNvPr id="5" name="Google Shape;192;p38">
              <a:extLst>
                <a:ext uri="{FF2B5EF4-FFF2-40B4-BE49-F238E27FC236}">
                  <a16:creationId xmlns:a16="http://schemas.microsoft.com/office/drawing/2014/main" id="{8B4F70C9-7301-6B7B-8E1C-95D63DD0F68D}"/>
                </a:ext>
              </a:extLst>
            </p:cNvPr>
            <p:cNvSpPr txBox="1"/>
            <p:nvPr/>
          </p:nvSpPr>
          <p:spPr>
            <a:xfrm>
              <a:off x="3229462" y="2449545"/>
              <a:ext cx="3548490" cy="1262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Series A (Year 2–3): ~€10–15M</a:t>
              </a:r>
              <a:endPara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Pilot Programs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with OEMs and Tier 1 suppliers.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Regulatory Compliance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(</a:t>
              </a:r>
              <a:r>
                <a:rPr lang="en-GB" sz="1200" dirty="0" err="1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EuroNCAP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, NHTSA validation).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Scaling R&amp;D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for V2V integration.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88684C3-3160-6444-9590-96553E7D0202}"/>
              </a:ext>
            </a:extLst>
          </p:cNvPr>
          <p:cNvGrpSpPr/>
          <p:nvPr/>
        </p:nvGrpSpPr>
        <p:grpSpPr>
          <a:xfrm>
            <a:off x="4275289" y="3711850"/>
            <a:ext cx="3954311" cy="990885"/>
            <a:chOff x="4275289" y="3711850"/>
            <a:chExt cx="3954311" cy="99088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16A2F4D-93F0-1F49-FE8D-C3DB589B01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1740" t="17860" r="32593" b="34492"/>
            <a:stretch/>
          </p:blipFill>
          <p:spPr>
            <a:xfrm>
              <a:off x="4275289" y="3711850"/>
              <a:ext cx="971400" cy="865155"/>
            </a:xfrm>
            <a:prstGeom prst="rect">
              <a:avLst/>
            </a:prstGeom>
          </p:spPr>
        </p:pic>
        <p:sp>
          <p:nvSpPr>
            <p:cNvPr id="6" name="Google Shape;192;p38">
              <a:extLst>
                <a:ext uri="{FF2B5EF4-FFF2-40B4-BE49-F238E27FC236}">
                  <a16:creationId xmlns:a16="http://schemas.microsoft.com/office/drawing/2014/main" id="{86A11D9C-DF91-280E-867B-37B294CD2428}"/>
                </a:ext>
              </a:extLst>
            </p:cNvPr>
            <p:cNvSpPr txBox="1"/>
            <p:nvPr/>
          </p:nvSpPr>
          <p:spPr>
            <a:xfrm>
              <a:off x="5261532" y="3711851"/>
              <a:ext cx="2968068" cy="9908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Series B (Year 3–5): ~€30M+</a:t>
              </a:r>
              <a:endPara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Commercial Partnerships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with OEMs.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Mass production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readiness.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GB" sz="12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Retrofit solutions</a:t>
              </a:r>
              <a:r>
                <a:rPr lang="en-GB" sz="12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for fleet market.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481645A-5005-FFD8-C680-3DDDEBE28A3B}"/>
              </a:ext>
            </a:extLst>
          </p:cNvPr>
          <p:cNvGrpSpPr/>
          <p:nvPr/>
        </p:nvGrpSpPr>
        <p:grpSpPr>
          <a:xfrm>
            <a:off x="5768853" y="475866"/>
            <a:ext cx="3334806" cy="1137882"/>
            <a:chOff x="6521886" y="1892730"/>
            <a:chExt cx="2487643" cy="1348011"/>
          </a:xfrm>
        </p:grpSpPr>
        <p:sp>
          <p:nvSpPr>
            <p:cNvPr id="12" name="Cloud Callout 11">
              <a:extLst>
                <a:ext uri="{FF2B5EF4-FFF2-40B4-BE49-F238E27FC236}">
                  <a16:creationId xmlns:a16="http://schemas.microsoft.com/office/drawing/2014/main" id="{B31256EA-83C9-22A2-703C-55B92AFA56BC}"/>
                </a:ext>
              </a:extLst>
            </p:cNvPr>
            <p:cNvSpPr/>
            <p:nvPr/>
          </p:nvSpPr>
          <p:spPr>
            <a:xfrm>
              <a:off x="6575612" y="1892730"/>
              <a:ext cx="2433917" cy="1348011"/>
            </a:xfrm>
            <a:prstGeom prst="cloudCallou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T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AE469C8-2B29-12A4-F1EA-A92EC60E5A02}"/>
                </a:ext>
              </a:extLst>
            </p:cNvPr>
            <p:cNvSpPr txBox="1"/>
            <p:nvPr/>
          </p:nvSpPr>
          <p:spPr>
            <a:xfrm>
              <a:off x="6521886" y="2033593"/>
              <a:ext cx="2353599" cy="8386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pt-PT" altLang="pt-PT" sz="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 marL="457200" lvl="1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Char char="•"/>
              </a:pPr>
              <a:r>
                <a:rPr lang="pt-PT" altLang="pt-PT" sz="8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40% – Research &amp; </a:t>
              </a:r>
              <a:r>
                <a:rPr lang="pt-PT" altLang="pt-PT" sz="800" dirty="0" err="1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Development</a:t>
              </a:r>
              <a:endParaRPr lang="pt-PT" altLang="pt-PT" sz="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 marL="457200" lvl="1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Char char="•"/>
              </a:pPr>
              <a:r>
                <a:rPr lang="pt-PT" altLang="pt-PT" sz="8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30% – </a:t>
              </a:r>
              <a:r>
                <a:rPr lang="pt-PT" altLang="pt-PT" sz="800" dirty="0" err="1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Pilot</a:t>
              </a:r>
              <a:r>
                <a:rPr lang="pt-PT" altLang="pt-PT" sz="8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pt-PT" altLang="pt-PT" sz="800" dirty="0" err="1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testing</a:t>
              </a:r>
              <a:r>
                <a:rPr lang="pt-PT" altLang="pt-PT" sz="8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&amp; </a:t>
              </a:r>
              <a:r>
                <a:rPr lang="pt-PT" altLang="pt-PT" sz="800" dirty="0" err="1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certification</a:t>
              </a:r>
              <a:r>
                <a:rPr lang="pt-PT" altLang="pt-PT" sz="8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pt-PT" altLang="pt-PT" sz="800" dirty="0" err="1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with</a:t>
              </a:r>
              <a:r>
                <a:rPr lang="pt-PT" altLang="pt-PT" sz="8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pt-PT" altLang="pt-PT" sz="800" dirty="0" err="1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partners</a:t>
              </a:r>
              <a:endParaRPr lang="pt-PT" altLang="pt-PT" sz="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 marL="457200" lvl="1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Char char="•"/>
              </a:pPr>
              <a:r>
                <a:rPr lang="pt-PT" altLang="pt-PT" sz="8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20% – Business </a:t>
              </a:r>
              <a:r>
                <a:rPr lang="pt-PT" altLang="pt-PT" sz="800" dirty="0" err="1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development</a:t>
              </a:r>
              <a:r>
                <a:rPr lang="pt-PT" altLang="pt-PT" sz="8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&amp; </a:t>
              </a:r>
              <a:r>
                <a:rPr lang="pt-PT" altLang="pt-PT" sz="800" dirty="0" err="1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partnerships</a:t>
              </a:r>
              <a:endParaRPr lang="pt-PT" altLang="pt-PT" sz="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 marL="457200" lvl="1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Char char="•"/>
              </a:pPr>
              <a:r>
                <a:rPr lang="pt-PT" altLang="pt-PT" sz="8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10% – Legal, </a:t>
              </a:r>
              <a:r>
                <a:rPr lang="pt-PT" altLang="pt-PT" sz="800" dirty="0" err="1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patents</a:t>
              </a:r>
              <a:r>
                <a:rPr lang="pt-PT" altLang="pt-PT" sz="8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&amp; </a:t>
              </a:r>
              <a:r>
                <a:rPr lang="pt-PT" altLang="pt-PT" sz="800" dirty="0" err="1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regulatory</a:t>
              </a:r>
              <a:r>
                <a:rPr lang="pt-PT" altLang="pt-PT" sz="8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pt-PT" altLang="pt-PT" sz="800" dirty="0" err="1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approvals</a:t>
              </a:r>
              <a:endParaRPr lang="pt-PT" altLang="pt-PT" sz="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5130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8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Business Model * Plan &amp; Funds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92" name="Google Shape;192;p38"/>
          <p:cNvSpPr txBox="1"/>
          <p:nvPr/>
        </p:nvSpPr>
        <p:spPr>
          <a:xfrm>
            <a:off x="2948940" y="1404945"/>
            <a:ext cx="5964073" cy="2949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Market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€40B+ growing, with a </a:t>
            </a:r>
            <a:r>
              <a:rPr lang="en-GB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white space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(no active rear collision evasion tech today).</a:t>
            </a:r>
            <a:b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Clients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OEMs, Tier 1 suppliers, fleets.</a:t>
            </a:r>
            <a:b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Business Model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Licensing + partnerships + retrofit kits.</a:t>
            </a:r>
            <a:b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Plan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Prototype → Pilot → Partnerships → Commercial launch.</a:t>
            </a:r>
            <a:b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Investment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Initial €2–3M for R&amp;D + IP, scaling to €30M+ for commercial rollout.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A71F44-EB7A-6CCF-C75B-265FE32641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84" r="19600"/>
          <a:stretch/>
        </p:blipFill>
        <p:spPr>
          <a:xfrm>
            <a:off x="911072" y="1143000"/>
            <a:ext cx="1757833" cy="2857500"/>
          </a:xfrm>
          <a:prstGeom prst="rect">
            <a:avLst/>
          </a:prstGeom>
        </p:spPr>
      </p:pic>
      <p:sp>
        <p:nvSpPr>
          <p:cNvPr id="4" name="Google Shape;192;p38">
            <a:extLst>
              <a:ext uri="{FF2B5EF4-FFF2-40B4-BE49-F238E27FC236}">
                <a16:creationId xmlns:a16="http://schemas.microsoft.com/office/drawing/2014/main" id="{C66F7A38-44DE-1E41-0C0E-1F8561AB004F}"/>
              </a:ext>
            </a:extLst>
          </p:cNvPr>
          <p:cNvSpPr txBox="1"/>
          <p:nvPr/>
        </p:nvSpPr>
        <p:spPr>
          <a:xfrm>
            <a:off x="276944" y="4049970"/>
            <a:ext cx="8228385" cy="1348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800" dirty="0"/>
              <a:t>Sources: </a:t>
            </a:r>
            <a:br>
              <a:rPr lang="en-GB" sz="800" dirty="0"/>
            </a:br>
            <a:r>
              <a:rPr lang="en-GB" sz="800" dirty="0"/>
              <a:t>- </a:t>
            </a:r>
            <a:r>
              <a:rPr lang="en-GB" sz="800" dirty="0">
                <a:hlinkClick r:id="rId5"/>
              </a:rPr>
              <a:t>https://www.grandviewresearch.com/industry-analysis/advanced-driver-assistance-systems-adas-market</a:t>
            </a:r>
            <a:br>
              <a:rPr lang="en-GB" sz="800" dirty="0"/>
            </a:br>
            <a:r>
              <a:rPr lang="en-GB" sz="800" dirty="0"/>
              <a:t>- </a:t>
            </a:r>
            <a:r>
              <a:rPr lang="en-GB" sz="800" dirty="0">
                <a:hlinkClick r:id="rId6"/>
              </a:rPr>
              <a:t>https://www.mordorintelligence.com/industry-reports/advanced-driver-assistance-systems-market?utm_</a:t>
            </a:r>
            <a:br>
              <a:rPr lang="en-GB" sz="800" dirty="0"/>
            </a:br>
            <a:r>
              <a:rPr lang="en-GB" sz="800" dirty="0"/>
              <a:t>- </a:t>
            </a:r>
            <a:r>
              <a:rPr lang="en-GB" sz="800" dirty="0">
                <a:hlinkClick r:id="rId7"/>
              </a:rPr>
              <a:t>https://www.globenewswire.com/en/news-release/2023/04/25/2653472/0/en/ADAS-Market-worth-65-1-billion-by-2030-Exclusive-Report-by-MarketsandMarkets.html?utm_</a:t>
            </a:r>
            <a:br>
              <a:rPr lang="en-GB" sz="800" dirty="0"/>
            </a:br>
            <a:r>
              <a:rPr lang="en-GB" sz="800" dirty="0"/>
              <a:t>- </a:t>
            </a:r>
            <a:r>
              <a:rPr lang="en-GB" sz="800" dirty="0">
                <a:hlinkClick r:id="rId8"/>
              </a:rPr>
              <a:t>https://www.gminsights.com/industry-analysis/adas-market/amp?utm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8338592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9"/>
          <p:cNvSpPr txBox="1">
            <a:spLocks noGrp="1"/>
          </p:cNvSpPr>
          <p:nvPr>
            <p:ph type="title"/>
          </p:nvPr>
        </p:nvSpPr>
        <p:spPr>
          <a:xfrm>
            <a:off x="1481996" y="282001"/>
            <a:ext cx="2013558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Contact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84A2A49-6049-641B-0781-7E8033287A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150" r="4379"/>
          <a:stretch>
            <a:fillRect/>
          </a:stretch>
        </p:blipFill>
        <p:spPr>
          <a:xfrm>
            <a:off x="3172001" y="1105102"/>
            <a:ext cx="5713683" cy="3213947"/>
          </a:xfrm>
          <a:prstGeom prst="rect">
            <a:avLst/>
          </a:prstGeom>
        </p:spPr>
      </p:pic>
      <p:sp>
        <p:nvSpPr>
          <p:cNvPr id="4" name="Forma livre: Forma 3">
            <a:extLst>
              <a:ext uri="{FF2B5EF4-FFF2-40B4-BE49-F238E27FC236}">
                <a16:creationId xmlns:a16="http://schemas.microsoft.com/office/drawing/2014/main" id="{FA605587-D8FD-48AE-FD50-C634F52E6465}"/>
              </a:ext>
            </a:extLst>
          </p:cNvPr>
          <p:cNvSpPr/>
          <p:nvPr/>
        </p:nvSpPr>
        <p:spPr>
          <a:xfrm>
            <a:off x="3192652" y="1107189"/>
            <a:ext cx="5713682" cy="1464561"/>
          </a:xfrm>
          <a:custGeom>
            <a:avLst/>
            <a:gdLst/>
            <a:ahLst/>
            <a:cxnLst/>
            <a:rect l="l" t="t" r="r" b="b"/>
            <a:pathLst>
              <a:path w="12191999" h="3525520">
                <a:moveTo>
                  <a:pt x="7164145" y="2200455"/>
                </a:moveTo>
                <a:lnTo>
                  <a:pt x="7154207" y="2229700"/>
                </a:lnTo>
                <a:lnTo>
                  <a:pt x="7245848" y="2229700"/>
                </a:lnTo>
                <a:lnTo>
                  <a:pt x="7255786" y="2200455"/>
                </a:lnTo>
                <a:close/>
                <a:moveTo>
                  <a:pt x="5243093" y="2174448"/>
                </a:moveTo>
                <a:lnTo>
                  <a:pt x="5198141" y="2306719"/>
                </a:lnTo>
                <a:cubicBezTo>
                  <a:pt x="5196851" y="2310514"/>
                  <a:pt x="5194898" y="2313416"/>
                  <a:pt x="5192280" y="2315425"/>
                </a:cubicBezTo>
                <a:cubicBezTo>
                  <a:pt x="5189662" y="2317434"/>
                  <a:pt x="5186419" y="2318439"/>
                  <a:pt x="5182549" y="2318439"/>
                </a:cubicBezTo>
                <a:lnTo>
                  <a:pt x="5130198" y="2318439"/>
                </a:lnTo>
                <a:lnTo>
                  <a:pt x="5120336" y="2347460"/>
                </a:lnTo>
                <a:lnTo>
                  <a:pt x="5172686" y="2347460"/>
                </a:lnTo>
                <a:cubicBezTo>
                  <a:pt x="5175439" y="2347460"/>
                  <a:pt x="5178449" y="2347144"/>
                  <a:pt x="5181716" y="2346512"/>
                </a:cubicBezTo>
                <a:cubicBezTo>
                  <a:pt x="5184981" y="2345879"/>
                  <a:pt x="5188349" y="2344893"/>
                  <a:pt x="5191818" y="2343554"/>
                </a:cubicBezTo>
                <a:cubicBezTo>
                  <a:pt x="5195287" y="2342214"/>
                  <a:pt x="5198759" y="2340484"/>
                  <a:pt x="5202233" y="2338363"/>
                </a:cubicBezTo>
                <a:cubicBezTo>
                  <a:pt x="5205707" y="2336243"/>
                  <a:pt x="5208997" y="2333675"/>
                  <a:pt x="5212105" y="2330661"/>
                </a:cubicBezTo>
                <a:cubicBezTo>
                  <a:pt x="5215212" y="2327648"/>
                  <a:pt x="5218075" y="2324150"/>
                  <a:pt x="5220694" y="2320169"/>
                </a:cubicBezTo>
                <a:cubicBezTo>
                  <a:pt x="5223312" y="2316188"/>
                  <a:pt x="5225468" y="2311704"/>
                  <a:pt x="5227162" y="2306719"/>
                </a:cubicBezTo>
                <a:lnTo>
                  <a:pt x="5272115" y="2174448"/>
                </a:lnTo>
                <a:close/>
                <a:moveTo>
                  <a:pt x="5138392" y="2174448"/>
                </a:moveTo>
                <a:lnTo>
                  <a:pt x="5111232" y="2254368"/>
                </a:lnTo>
                <a:cubicBezTo>
                  <a:pt x="5108677" y="2261884"/>
                  <a:pt x="5107861" y="2268228"/>
                  <a:pt x="5108782" y="2273400"/>
                </a:cubicBezTo>
                <a:cubicBezTo>
                  <a:pt x="5109703" y="2278572"/>
                  <a:pt x="5111661" y="2282776"/>
                  <a:pt x="5114653" y="2286013"/>
                </a:cubicBezTo>
                <a:cubicBezTo>
                  <a:pt x="5117646" y="2289250"/>
                  <a:pt x="5121265" y="2291575"/>
                  <a:pt x="5125509" y="2292989"/>
                </a:cubicBezTo>
                <a:cubicBezTo>
                  <a:pt x="5129754" y="2294403"/>
                  <a:pt x="5133960" y="2295110"/>
                  <a:pt x="5138128" y="2295110"/>
                </a:cubicBezTo>
                <a:lnTo>
                  <a:pt x="5190478" y="2295110"/>
                </a:lnTo>
                <a:lnTo>
                  <a:pt x="5200340" y="2266089"/>
                </a:lnTo>
                <a:lnTo>
                  <a:pt x="5148213" y="2266089"/>
                </a:lnTo>
                <a:cubicBezTo>
                  <a:pt x="5144269" y="2266089"/>
                  <a:pt x="5141634" y="2265084"/>
                  <a:pt x="5140309" y="2263075"/>
                </a:cubicBezTo>
                <a:cubicBezTo>
                  <a:pt x="5138982" y="2261066"/>
                  <a:pt x="5138964" y="2258164"/>
                  <a:pt x="5140253" y="2254368"/>
                </a:cubicBezTo>
                <a:lnTo>
                  <a:pt x="5167414" y="2174448"/>
                </a:lnTo>
                <a:close/>
                <a:moveTo>
                  <a:pt x="6589660" y="2161835"/>
                </a:moveTo>
                <a:lnTo>
                  <a:pt x="6628951" y="2161835"/>
                </a:lnTo>
                <a:cubicBezTo>
                  <a:pt x="6634532" y="2161835"/>
                  <a:pt x="6639338" y="2162746"/>
                  <a:pt x="6643369" y="2164569"/>
                </a:cubicBezTo>
                <a:cubicBezTo>
                  <a:pt x="6647401" y="2166392"/>
                  <a:pt x="6650509" y="2168960"/>
                  <a:pt x="6652695" y="2172271"/>
                </a:cubicBezTo>
                <a:cubicBezTo>
                  <a:pt x="6654881" y="2175583"/>
                  <a:pt x="6656095" y="2179564"/>
                  <a:pt x="6656338" y="2184215"/>
                </a:cubicBezTo>
                <a:cubicBezTo>
                  <a:pt x="6656580" y="2188865"/>
                  <a:pt x="6655728" y="2194056"/>
                  <a:pt x="6653782" y="2199786"/>
                </a:cubicBezTo>
                <a:lnTo>
                  <a:pt x="6643387" y="2230370"/>
                </a:lnTo>
                <a:cubicBezTo>
                  <a:pt x="6641439" y="2236100"/>
                  <a:pt x="6638764" y="2241290"/>
                  <a:pt x="6635361" y="2245941"/>
                </a:cubicBezTo>
                <a:cubicBezTo>
                  <a:pt x="6631957" y="2250592"/>
                  <a:pt x="6628019" y="2254573"/>
                  <a:pt x="6623544" y="2257884"/>
                </a:cubicBezTo>
                <a:cubicBezTo>
                  <a:pt x="6619070" y="2261196"/>
                  <a:pt x="6614198" y="2263763"/>
                  <a:pt x="6608927" y="2265586"/>
                </a:cubicBezTo>
                <a:cubicBezTo>
                  <a:pt x="6603657" y="2267409"/>
                  <a:pt x="6598194" y="2268321"/>
                  <a:pt x="6592538" y="2268321"/>
                </a:cubicBezTo>
                <a:lnTo>
                  <a:pt x="6553471" y="2268321"/>
                </a:lnTo>
                <a:cubicBezTo>
                  <a:pt x="6547815" y="2268321"/>
                  <a:pt x="6542972" y="2267409"/>
                  <a:pt x="6538941" y="2265586"/>
                </a:cubicBezTo>
                <a:cubicBezTo>
                  <a:pt x="6534910" y="2263763"/>
                  <a:pt x="6531783" y="2261196"/>
                  <a:pt x="6529560" y="2257884"/>
                </a:cubicBezTo>
                <a:cubicBezTo>
                  <a:pt x="6527336" y="2254573"/>
                  <a:pt x="6526103" y="2250592"/>
                  <a:pt x="6525860" y="2245941"/>
                </a:cubicBezTo>
                <a:cubicBezTo>
                  <a:pt x="6525617" y="2241290"/>
                  <a:pt x="6526470" y="2236100"/>
                  <a:pt x="6528417" y="2230370"/>
                </a:cubicBezTo>
                <a:lnTo>
                  <a:pt x="6538812" y="2199786"/>
                </a:lnTo>
                <a:cubicBezTo>
                  <a:pt x="6540758" y="2194056"/>
                  <a:pt x="6543433" y="2188865"/>
                  <a:pt x="6546837" y="2184215"/>
                </a:cubicBezTo>
                <a:cubicBezTo>
                  <a:pt x="6550241" y="2179564"/>
                  <a:pt x="6554180" y="2175583"/>
                  <a:pt x="6558654" y="2172271"/>
                </a:cubicBezTo>
                <a:cubicBezTo>
                  <a:pt x="6563128" y="2168960"/>
                  <a:pt x="6568001" y="2166392"/>
                  <a:pt x="6573271" y="2164569"/>
                </a:cubicBezTo>
                <a:cubicBezTo>
                  <a:pt x="6578542" y="2162746"/>
                  <a:pt x="6584005" y="2161835"/>
                  <a:pt x="6589660" y="2161835"/>
                </a:cubicBezTo>
                <a:close/>
                <a:moveTo>
                  <a:pt x="6170560" y="2161835"/>
                </a:moveTo>
                <a:lnTo>
                  <a:pt x="6209851" y="2161835"/>
                </a:lnTo>
                <a:cubicBezTo>
                  <a:pt x="6215432" y="2161835"/>
                  <a:pt x="6220238" y="2162746"/>
                  <a:pt x="6224269" y="2164569"/>
                </a:cubicBezTo>
                <a:cubicBezTo>
                  <a:pt x="6228301" y="2166392"/>
                  <a:pt x="6231409" y="2168960"/>
                  <a:pt x="6233595" y="2172271"/>
                </a:cubicBezTo>
                <a:cubicBezTo>
                  <a:pt x="6235781" y="2175583"/>
                  <a:pt x="6236995" y="2179564"/>
                  <a:pt x="6237238" y="2184215"/>
                </a:cubicBezTo>
                <a:cubicBezTo>
                  <a:pt x="6237480" y="2188865"/>
                  <a:pt x="6236628" y="2194056"/>
                  <a:pt x="6234682" y="2199786"/>
                </a:cubicBezTo>
                <a:lnTo>
                  <a:pt x="6224287" y="2230370"/>
                </a:lnTo>
                <a:cubicBezTo>
                  <a:pt x="6222339" y="2236100"/>
                  <a:pt x="6219664" y="2241290"/>
                  <a:pt x="6216261" y="2245941"/>
                </a:cubicBezTo>
                <a:cubicBezTo>
                  <a:pt x="6212857" y="2250592"/>
                  <a:pt x="6208919" y="2254573"/>
                  <a:pt x="6204444" y="2257884"/>
                </a:cubicBezTo>
                <a:cubicBezTo>
                  <a:pt x="6199970" y="2261196"/>
                  <a:pt x="6195098" y="2263763"/>
                  <a:pt x="6189827" y="2265586"/>
                </a:cubicBezTo>
                <a:cubicBezTo>
                  <a:pt x="6184557" y="2267409"/>
                  <a:pt x="6179094" y="2268321"/>
                  <a:pt x="6173438" y="2268321"/>
                </a:cubicBezTo>
                <a:lnTo>
                  <a:pt x="6134371" y="2268321"/>
                </a:lnTo>
                <a:cubicBezTo>
                  <a:pt x="6128715" y="2268321"/>
                  <a:pt x="6123872" y="2267409"/>
                  <a:pt x="6119841" y="2265586"/>
                </a:cubicBezTo>
                <a:cubicBezTo>
                  <a:pt x="6115810" y="2263763"/>
                  <a:pt x="6112683" y="2261196"/>
                  <a:pt x="6110460" y="2257884"/>
                </a:cubicBezTo>
                <a:cubicBezTo>
                  <a:pt x="6108236" y="2254573"/>
                  <a:pt x="6107003" y="2250592"/>
                  <a:pt x="6106760" y="2245941"/>
                </a:cubicBezTo>
                <a:cubicBezTo>
                  <a:pt x="6106517" y="2241290"/>
                  <a:pt x="6107370" y="2236100"/>
                  <a:pt x="6109317" y="2230370"/>
                </a:cubicBezTo>
                <a:lnTo>
                  <a:pt x="6119712" y="2199786"/>
                </a:lnTo>
                <a:cubicBezTo>
                  <a:pt x="6121658" y="2194056"/>
                  <a:pt x="6124333" y="2188865"/>
                  <a:pt x="6127737" y="2184215"/>
                </a:cubicBezTo>
                <a:cubicBezTo>
                  <a:pt x="6131141" y="2179564"/>
                  <a:pt x="6135080" y="2175583"/>
                  <a:pt x="6139554" y="2172271"/>
                </a:cubicBezTo>
                <a:cubicBezTo>
                  <a:pt x="6144028" y="2168960"/>
                  <a:pt x="6148901" y="2166392"/>
                  <a:pt x="6154171" y="2164569"/>
                </a:cubicBezTo>
                <a:cubicBezTo>
                  <a:pt x="6159442" y="2162746"/>
                  <a:pt x="6164905" y="2161835"/>
                  <a:pt x="6170560" y="2161835"/>
                </a:cubicBezTo>
                <a:close/>
                <a:moveTo>
                  <a:pt x="5618111" y="2161835"/>
                </a:moveTo>
                <a:lnTo>
                  <a:pt x="5657401" y="2161835"/>
                </a:lnTo>
                <a:cubicBezTo>
                  <a:pt x="5662982" y="2161835"/>
                  <a:pt x="5667788" y="2162746"/>
                  <a:pt x="5671819" y="2164569"/>
                </a:cubicBezTo>
                <a:cubicBezTo>
                  <a:pt x="5675851" y="2166392"/>
                  <a:pt x="5678959" y="2168960"/>
                  <a:pt x="5681145" y="2172271"/>
                </a:cubicBezTo>
                <a:cubicBezTo>
                  <a:pt x="5683331" y="2175583"/>
                  <a:pt x="5684545" y="2179564"/>
                  <a:pt x="5684788" y="2184215"/>
                </a:cubicBezTo>
                <a:cubicBezTo>
                  <a:pt x="5685031" y="2188865"/>
                  <a:pt x="5684178" y="2194056"/>
                  <a:pt x="5682232" y="2199786"/>
                </a:cubicBezTo>
                <a:lnTo>
                  <a:pt x="5671837" y="2230370"/>
                </a:lnTo>
                <a:cubicBezTo>
                  <a:pt x="5669889" y="2236100"/>
                  <a:pt x="5667214" y="2241290"/>
                  <a:pt x="5663811" y="2245941"/>
                </a:cubicBezTo>
                <a:cubicBezTo>
                  <a:pt x="5660407" y="2250592"/>
                  <a:pt x="5656469" y="2254573"/>
                  <a:pt x="5651994" y="2257884"/>
                </a:cubicBezTo>
                <a:cubicBezTo>
                  <a:pt x="5647520" y="2261196"/>
                  <a:pt x="5642648" y="2263763"/>
                  <a:pt x="5637377" y="2265586"/>
                </a:cubicBezTo>
                <a:cubicBezTo>
                  <a:pt x="5632107" y="2267409"/>
                  <a:pt x="5626644" y="2268321"/>
                  <a:pt x="5620988" y="2268321"/>
                </a:cubicBezTo>
                <a:lnTo>
                  <a:pt x="5581921" y="2268321"/>
                </a:lnTo>
                <a:cubicBezTo>
                  <a:pt x="5576265" y="2268321"/>
                  <a:pt x="5571422" y="2267409"/>
                  <a:pt x="5567391" y="2265586"/>
                </a:cubicBezTo>
                <a:cubicBezTo>
                  <a:pt x="5563360" y="2263763"/>
                  <a:pt x="5560233" y="2261196"/>
                  <a:pt x="5558009" y="2257884"/>
                </a:cubicBezTo>
                <a:cubicBezTo>
                  <a:pt x="5555787" y="2254573"/>
                  <a:pt x="5554553" y="2250592"/>
                  <a:pt x="5554310" y="2245941"/>
                </a:cubicBezTo>
                <a:cubicBezTo>
                  <a:pt x="5554067" y="2241290"/>
                  <a:pt x="5554920" y="2236100"/>
                  <a:pt x="5556867" y="2230370"/>
                </a:cubicBezTo>
                <a:lnTo>
                  <a:pt x="5567262" y="2199786"/>
                </a:lnTo>
                <a:cubicBezTo>
                  <a:pt x="5569208" y="2194056"/>
                  <a:pt x="5571883" y="2188865"/>
                  <a:pt x="5575287" y="2184215"/>
                </a:cubicBezTo>
                <a:cubicBezTo>
                  <a:pt x="5578691" y="2179564"/>
                  <a:pt x="5582631" y="2175583"/>
                  <a:pt x="5587104" y="2172271"/>
                </a:cubicBezTo>
                <a:cubicBezTo>
                  <a:pt x="5591578" y="2168960"/>
                  <a:pt x="5596451" y="2166392"/>
                  <a:pt x="5601721" y="2164569"/>
                </a:cubicBezTo>
                <a:cubicBezTo>
                  <a:pt x="5606992" y="2162746"/>
                  <a:pt x="5612455" y="2161835"/>
                  <a:pt x="5618111" y="2161835"/>
                </a:cubicBezTo>
                <a:close/>
                <a:moveTo>
                  <a:pt x="7160367" y="2135045"/>
                </a:moveTo>
                <a:cubicBezTo>
                  <a:pt x="7158284" y="2135045"/>
                  <a:pt x="7156223" y="2135418"/>
                  <a:pt x="7154184" y="2136162"/>
                </a:cubicBezTo>
                <a:cubicBezTo>
                  <a:pt x="7152145" y="2136906"/>
                  <a:pt x="7150247" y="2137948"/>
                  <a:pt x="7148489" y="2139287"/>
                </a:cubicBezTo>
                <a:cubicBezTo>
                  <a:pt x="7146732" y="2140627"/>
                  <a:pt x="7145178" y="2142189"/>
                  <a:pt x="7143827" y="2143975"/>
                </a:cubicBezTo>
                <a:cubicBezTo>
                  <a:pt x="7142476" y="2145761"/>
                  <a:pt x="7141458" y="2147659"/>
                  <a:pt x="7140774" y="2149668"/>
                </a:cubicBezTo>
                <a:lnTo>
                  <a:pt x="7105193" y="2254368"/>
                </a:lnTo>
                <a:cubicBezTo>
                  <a:pt x="7102639" y="2261884"/>
                  <a:pt x="7101841" y="2268228"/>
                  <a:pt x="7102800" y="2273400"/>
                </a:cubicBezTo>
                <a:cubicBezTo>
                  <a:pt x="7103758" y="2278572"/>
                  <a:pt x="7105716" y="2282776"/>
                  <a:pt x="7108671" y="2286013"/>
                </a:cubicBezTo>
                <a:cubicBezTo>
                  <a:pt x="7111627" y="2289250"/>
                  <a:pt x="7115245" y="2291575"/>
                  <a:pt x="7119527" y="2292989"/>
                </a:cubicBezTo>
                <a:cubicBezTo>
                  <a:pt x="7123809" y="2294403"/>
                  <a:pt x="7127959" y="2295110"/>
                  <a:pt x="7131977" y="2295110"/>
                </a:cubicBezTo>
                <a:lnTo>
                  <a:pt x="7236678" y="2295110"/>
                </a:lnTo>
                <a:lnTo>
                  <a:pt x="7246541" y="2266089"/>
                </a:lnTo>
                <a:lnTo>
                  <a:pt x="7142063" y="2266089"/>
                </a:lnTo>
                <a:cubicBezTo>
                  <a:pt x="7138194" y="2266089"/>
                  <a:pt x="7135596" y="2265084"/>
                  <a:pt x="7134270" y="2263075"/>
                </a:cubicBezTo>
                <a:cubicBezTo>
                  <a:pt x="7132944" y="2261066"/>
                  <a:pt x="7132926" y="2258164"/>
                  <a:pt x="7134215" y="2254368"/>
                </a:cubicBezTo>
                <a:lnTo>
                  <a:pt x="7164904" y="2164067"/>
                </a:lnTo>
                <a:lnTo>
                  <a:pt x="7281213" y="2164067"/>
                </a:lnTo>
                <a:lnTo>
                  <a:pt x="7291076" y="2135045"/>
                </a:lnTo>
                <a:close/>
                <a:moveTo>
                  <a:pt x="6948027" y="2135045"/>
                </a:moveTo>
                <a:lnTo>
                  <a:pt x="6971242" y="2289417"/>
                </a:lnTo>
                <a:cubicBezTo>
                  <a:pt x="6971698" y="2291799"/>
                  <a:pt x="6972852" y="2293715"/>
                  <a:pt x="6974703" y="2295166"/>
                </a:cubicBezTo>
                <a:cubicBezTo>
                  <a:pt x="6976554" y="2296617"/>
                  <a:pt x="6978856" y="2297343"/>
                  <a:pt x="6981609" y="2297343"/>
                </a:cubicBezTo>
                <a:cubicBezTo>
                  <a:pt x="6984437" y="2297343"/>
                  <a:pt x="6987269" y="2296617"/>
                  <a:pt x="6990106" y="2295166"/>
                </a:cubicBezTo>
                <a:cubicBezTo>
                  <a:pt x="6992943" y="2293715"/>
                  <a:pt x="6995362" y="2291799"/>
                  <a:pt x="6997362" y="2289417"/>
                </a:cubicBezTo>
                <a:lnTo>
                  <a:pt x="7125616" y="2135045"/>
                </a:lnTo>
                <a:lnTo>
                  <a:pt x="7093246" y="2135045"/>
                </a:lnTo>
                <a:lnTo>
                  <a:pt x="6997580" y="2250350"/>
                </a:lnTo>
                <a:lnTo>
                  <a:pt x="6980509" y="2135045"/>
                </a:lnTo>
                <a:close/>
                <a:moveTo>
                  <a:pt x="6898988" y="2135045"/>
                </a:moveTo>
                <a:lnTo>
                  <a:pt x="6844590" y="2295110"/>
                </a:lnTo>
                <a:lnTo>
                  <a:pt x="6873612" y="2295110"/>
                </a:lnTo>
                <a:lnTo>
                  <a:pt x="6928010" y="2135045"/>
                </a:lnTo>
                <a:close/>
                <a:moveTo>
                  <a:pt x="6724450" y="2135045"/>
                </a:moveTo>
                <a:lnTo>
                  <a:pt x="6714587" y="2164067"/>
                </a:lnTo>
                <a:lnTo>
                  <a:pt x="6778658" y="2164067"/>
                </a:lnTo>
                <a:lnTo>
                  <a:pt x="6734123" y="2295110"/>
                </a:lnTo>
                <a:lnTo>
                  <a:pt x="6763144" y="2295110"/>
                </a:lnTo>
                <a:lnTo>
                  <a:pt x="6807679" y="2164067"/>
                </a:lnTo>
                <a:lnTo>
                  <a:pt x="6871638" y="2164067"/>
                </a:lnTo>
                <a:lnTo>
                  <a:pt x="6881501" y="2135045"/>
                </a:lnTo>
                <a:close/>
                <a:moveTo>
                  <a:pt x="5943400" y="2135045"/>
                </a:moveTo>
                <a:lnTo>
                  <a:pt x="5933538" y="2164067"/>
                </a:lnTo>
                <a:lnTo>
                  <a:pt x="5997608" y="2164067"/>
                </a:lnTo>
                <a:lnTo>
                  <a:pt x="5953073" y="2295110"/>
                </a:lnTo>
                <a:lnTo>
                  <a:pt x="5982095" y="2295110"/>
                </a:lnTo>
                <a:lnTo>
                  <a:pt x="6026629" y="2164067"/>
                </a:lnTo>
                <a:lnTo>
                  <a:pt x="6090589" y="2164067"/>
                </a:lnTo>
                <a:lnTo>
                  <a:pt x="6100451" y="2135045"/>
                </a:lnTo>
                <a:close/>
                <a:moveTo>
                  <a:pt x="5779912" y="2135045"/>
                </a:moveTo>
                <a:cubicBezTo>
                  <a:pt x="5777829" y="2135045"/>
                  <a:pt x="5775767" y="2135418"/>
                  <a:pt x="5773729" y="2136162"/>
                </a:cubicBezTo>
                <a:cubicBezTo>
                  <a:pt x="5771690" y="2136906"/>
                  <a:pt x="5769792" y="2137948"/>
                  <a:pt x="5768034" y="2139287"/>
                </a:cubicBezTo>
                <a:cubicBezTo>
                  <a:pt x="5766277" y="2140627"/>
                  <a:pt x="5764723" y="2142189"/>
                  <a:pt x="5763371" y="2143975"/>
                </a:cubicBezTo>
                <a:cubicBezTo>
                  <a:pt x="5762020" y="2145761"/>
                  <a:pt x="5761003" y="2147659"/>
                  <a:pt x="5760320" y="2149668"/>
                </a:cubicBezTo>
                <a:lnTo>
                  <a:pt x="5710892" y="2295110"/>
                </a:lnTo>
                <a:lnTo>
                  <a:pt x="5739914" y="2295110"/>
                </a:lnTo>
                <a:lnTo>
                  <a:pt x="5784449" y="2164067"/>
                </a:lnTo>
                <a:lnTo>
                  <a:pt x="5880219" y="2164067"/>
                </a:lnTo>
                <a:cubicBezTo>
                  <a:pt x="5880815" y="2164067"/>
                  <a:pt x="5881453" y="2164104"/>
                  <a:pt x="5882134" y="2164179"/>
                </a:cubicBezTo>
                <a:cubicBezTo>
                  <a:pt x="5882816" y="2164253"/>
                  <a:pt x="5883403" y="2164495"/>
                  <a:pt x="5883897" y="2164904"/>
                </a:cubicBezTo>
                <a:cubicBezTo>
                  <a:pt x="5884390" y="2165313"/>
                  <a:pt x="5884696" y="2165946"/>
                  <a:pt x="5884815" y="2166802"/>
                </a:cubicBezTo>
                <a:cubicBezTo>
                  <a:pt x="5884934" y="2167657"/>
                  <a:pt x="5884715" y="2168904"/>
                  <a:pt x="5884158" y="2170541"/>
                </a:cubicBezTo>
                <a:lnTo>
                  <a:pt x="5877937" y="2188847"/>
                </a:lnTo>
                <a:cubicBezTo>
                  <a:pt x="5876647" y="2192642"/>
                  <a:pt x="5874908" y="2196009"/>
                  <a:pt x="5872718" y="2198949"/>
                </a:cubicBezTo>
                <a:cubicBezTo>
                  <a:pt x="5870529" y="2201888"/>
                  <a:pt x="5867982" y="2204399"/>
                  <a:pt x="5865079" y="2206483"/>
                </a:cubicBezTo>
                <a:cubicBezTo>
                  <a:pt x="5862176" y="2208567"/>
                  <a:pt x="5859009" y="2210222"/>
                  <a:pt x="5855578" y="2211450"/>
                </a:cubicBezTo>
                <a:cubicBezTo>
                  <a:pt x="5852146" y="2212678"/>
                  <a:pt x="5848557" y="2213441"/>
                  <a:pt x="5844809" y="2213738"/>
                </a:cubicBezTo>
                <a:lnTo>
                  <a:pt x="5779176" y="2213738"/>
                </a:lnTo>
                <a:lnTo>
                  <a:pt x="5769314" y="2242760"/>
                </a:lnTo>
                <a:lnTo>
                  <a:pt x="5790187" y="2242760"/>
                </a:lnTo>
                <a:lnTo>
                  <a:pt x="5832894" y="2295110"/>
                </a:lnTo>
                <a:lnTo>
                  <a:pt x="5877766" y="2295110"/>
                </a:lnTo>
                <a:lnTo>
                  <a:pt x="5834947" y="2242760"/>
                </a:lnTo>
                <a:cubicBezTo>
                  <a:pt x="5838519" y="2242760"/>
                  <a:pt x="5842471" y="2242351"/>
                  <a:pt x="5846805" y="2241532"/>
                </a:cubicBezTo>
                <a:cubicBezTo>
                  <a:pt x="5851138" y="2240713"/>
                  <a:pt x="5855606" y="2239393"/>
                  <a:pt x="5860207" y="2237569"/>
                </a:cubicBezTo>
                <a:cubicBezTo>
                  <a:pt x="5864808" y="2235746"/>
                  <a:pt x="5869412" y="2233421"/>
                  <a:pt x="5874018" y="2230593"/>
                </a:cubicBezTo>
                <a:cubicBezTo>
                  <a:pt x="5878626" y="2227765"/>
                  <a:pt x="5883001" y="2224361"/>
                  <a:pt x="5887144" y="2220380"/>
                </a:cubicBezTo>
                <a:cubicBezTo>
                  <a:pt x="5891288" y="2216399"/>
                  <a:pt x="5895063" y="2211804"/>
                  <a:pt x="5898471" y="2206595"/>
                </a:cubicBezTo>
                <a:cubicBezTo>
                  <a:pt x="5901878" y="2201386"/>
                  <a:pt x="5904708" y="2195470"/>
                  <a:pt x="5906958" y="2188847"/>
                </a:cubicBezTo>
                <a:lnTo>
                  <a:pt x="5913256" y="2170318"/>
                </a:lnTo>
                <a:cubicBezTo>
                  <a:pt x="5914470" y="2166746"/>
                  <a:pt x="5915158" y="2162914"/>
                  <a:pt x="5915321" y="2158821"/>
                </a:cubicBezTo>
                <a:cubicBezTo>
                  <a:pt x="5915484" y="2154728"/>
                  <a:pt x="5914770" y="2150914"/>
                  <a:pt x="5913181" y="2147380"/>
                </a:cubicBezTo>
                <a:cubicBezTo>
                  <a:pt x="5911591" y="2143845"/>
                  <a:pt x="5908963" y="2140906"/>
                  <a:pt x="5905296" y="2138562"/>
                </a:cubicBezTo>
                <a:cubicBezTo>
                  <a:pt x="5901627" y="2136218"/>
                  <a:pt x="5896556" y="2135045"/>
                  <a:pt x="5890083" y="2135045"/>
                </a:cubicBezTo>
                <a:close/>
                <a:moveTo>
                  <a:pt x="5424473" y="2135045"/>
                </a:moveTo>
                <a:cubicBezTo>
                  <a:pt x="5420455" y="2135045"/>
                  <a:pt x="5415818" y="2135771"/>
                  <a:pt x="5410562" y="2137222"/>
                </a:cubicBezTo>
                <a:cubicBezTo>
                  <a:pt x="5405306" y="2138673"/>
                  <a:pt x="5400107" y="2140999"/>
                  <a:pt x="5394964" y="2144198"/>
                </a:cubicBezTo>
                <a:cubicBezTo>
                  <a:pt x="5389821" y="2147398"/>
                  <a:pt x="5385007" y="2151603"/>
                  <a:pt x="5380520" y="2156812"/>
                </a:cubicBezTo>
                <a:cubicBezTo>
                  <a:pt x="5376034" y="2162021"/>
                  <a:pt x="5372527" y="2168346"/>
                  <a:pt x="5369998" y="2175787"/>
                </a:cubicBezTo>
                <a:lnTo>
                  <a:pt x="5329446" y="2295110"/>
                </a:lnTo>
                <a:lnTo>
                  <a:pt x="5358468" y="2295110"/>
                </a:lnTo>
                <a:lnTo>
                  <a:pt x="5399019" y="2175787"/>
                </a:lnTo>
                <a:cubicBezTo>
                  <a:pt x="5400308" y="2171992"/>
                  <a:pt x="5402300" y="2169090"/>
                  <a:pt x="5404991" y="2167081"/>
                </a:cubicBezTo>
                <a:cubicBezTo>
                  <a:pt x="5407683" y="2165072"/>
                  <a:pt x="5410964" y="2164067"/>
                  <a:pt x="5414834" y="2164067"/>
                </a:cubicBezTo>
                <a:lnTo>
                  <a:pt x="5480244" y="2164067"/>
                </a:lnTo>
                <a:cubicBezTo>
                  <a:pt x="5484040" y="2164067"/>
                  <a:pt x="5487179" y="2164681"/>
                  <a:pt x="5489664" y="2165909"/>
                </a:cubicBezTo>
                <a:cubicBezTo>
                  <a:pt x="5492148" y="2167137"/>
                  <a:pt x="5494047" y="2168829"/>
                  <a:pt x="5495360" y="2170987"/>
                </a:cubicBezTo>
                <a:cubicBezTo>
                  <a:pt x="5496673" y="2173145"/>
                  <a:pt x="5497406" y="2175750"/>
                  <a:pt x="5497561" y="2178801"/>
                </a:cubicBezTo>
                <a:cubicBezTo>
                  <a:pt x="5497714" y="2181852"/>
                  <a:pt x="5497357" y="2185201"/>
                  <a:pt x="5496491" y="2188847"/>
                </a:cubicBezTo>
                <a:lnTo>
                  <a:pt x="5492015" y="2202018"/>
                </a:lnTo>
                <a:cubicBezTo>
                  <a:pt x="5490750" y="2205739"/>
                  <a:pt x="5489023" y="2209069"/>
                  <a:pt x="5486834" y="2212008"/>
                </a:cubicBezTo>
                <a:cubicBezTo>
                  <a:pt x="5484644" y="2214948"/>
                  <a:pt x="5482116" y="2217459"/>
                  <a:pt x="5479250" y="2219543"/>
                </a:cubicBezTo>
                <a:cubicBezTo>
                  <a:pt x="5476384" y="2221626"/>
                  <a:pt x="5473236" y="2223282"/>
                  <a:pt x="5469804" y="2224510"/>
                </a:cubicBezTo>
                <a:cubicBezTo>
                  <a:pt x="5466373" y="2225738"/>
                  <a:pt x="5462746" y="2226500"/>
                  <a:pt x="5458925" y="2226798"/>
                </a:cubicBezTo>
                <a:lnTo>
                  <a:pt x="5393292" y="2226798"/>
                </a:lnTo>
                <a:lnTo>
                  <a:pt x="5383428" y="2255820"/>
                </a:lnTo>
                <a:lnTo>
                  <a:pt x="5449061" y="2255820"/>
                </a:lnTo>
                <a:cubicBezTo>
                  <a:pt x="5452633" y="2255820"/>
                  <a:pt x="5456586" y="2255410"/>
                  <a:pt x="5460920" y="2254592"/>
                </a:cubicBezTo>
                <a:cubicBezTo>
                  <a:pt x="5465255" y="2253773"/>
                  <a:pt x="5469715" y="2252471"/>
                  <a:pt x="5474304" y="2250685"/>
                </a:cubicBezTo>
                <a:cubicBezTo>
                  <a:pt x="5478892" y="2248899"/>
                  <a:pt x="5483489" y="2246592"/>
                  <a:pt x="5488097" y="2243764"/>
                </a:cubicBezTo>
                <a:cubicBezTo>
                  <a:pt x="5492704" y="2240937"/>
                  <a:pt x="5497080" y="2237532"/>
                  <a:pt x="5501223" y="2233551"/>
                </a:cubicBezTo>
                <a:cubicBezTo>
                  <a:pt x="5505367" y="2229570"/>
                  <a:pt x="5509141" y="2224975"/>
                  <a:pt x="5512549" y="2219766"/>
                </a:cubicBezTo>
                <a:cubicBezTo>
                  <a:pt x="5515956" y="2214557"/>
                  <a:pt x="5518785" y="2208641"/>
                  <a:pt x="5521036" y="2202018"/>
                </a:cubicBezTo>
                <a:lnTo>
                  <a:pt x="5525511" y="2188847"/>
                </a:lnTo>
                <a:cubicBezTo>
                  <a:pt x="5526726" y="2185275"/>
                  <a:pt x="5527612" y="2181461"/>
                  <a:pt x="5528172" y="2177406"/>
                </a:cubicBezTo>
                <a:cubicBezTo>
                  <a:pt x="5528732" y="2173350"/>
                  <a:pt x="5528777" y="2169332"/>
                  <a:pt x="5528306" y="2165351"/>
                </a:cubicBezTo>
                <a:cubicBezTo>
                  <a:pt x="5527836" y="2161369"/>
                  <a:pt x="5526826" y="2157556"/>
                  <a:pt x="5525274" y="2153909"/>
                </a:cubicBezTo>
                <a:cubicBezTo>
                  <a:pt x="5523724" y="2150263"/>
                  <a:pt x="5521432" y="2147045"/>
                  <a:pt x="5518398" y="2144254"/>
                </a:cubicBezTo>
                <a:cubicBezTo>
                  <a:pt x="5515365" y="2141464"/>
                  <a:pt x="5511529" y="2139231"/>
                  <a:pt x="5506890" y="2137557"/>
                </a:cubicBezTo>
                <a:cubicBezTo>
                  <a:pt x="5502250" y="2135883"/>
                  <a:pt x="5496655" y="2135045"/>
                  <a:pt x="5490107" y="2135045"/>
                </a:cubicBezTo>
                <a:close/>
                <a:moveTo>
                  <a:pt x="6333882" y="2132869"/>
                </a:moveTo>
                <a:cubicBezTo>
                  <a:pt x="6332357" y="2132757"/>
                  <a:pt x="6330751" y="2132887"/>
                  <a:pt x="6329062" y="2133260"/>
                </a:cubicBezTo>
                <a:cubicBezTo>
                  <a:pt x="6325559" y="2134153"/>
                  <a:pt x="6322379" y="2135901"/>
                  <a:pt x="6319521" y="2138506"/>
                </a:cubicBezTo>
                <a:cubicBezTo>
                  <a:pt x="6316664" y="2141110"/>
                  <a:pt x="6314666" y="2144087"/>
                  <a:pt x="6313528" y="2147435"/>
                </a:cubicBezTo>
                <a:lnTo>
                  <a:pt x="6263342" y="2295110"/>
                </a:lnTo>
                <a:lnTo>
                  <a:pt x="6292364" y="2295110"/>
                </a:lnTo>
                <a:lnTo>
                  <a:pt x="6324760" y="2199786"/>
                </a:lnTo>
                <a:lnTo>
                  <a:pt x="6345675" y="2290310"/>
                </a:lnTo>
                <a:cubicBezTo>
                  <a:pt x="6346156" y="2292617"/>
                  <a:pt x="6347292" y="2294366"/>
                  <a:pt x="6349083" y="2295557"/>
                </a:cubicBezTo>
                <a:cubicBezTo>
                  <a:pt x="6350873" y="2296747"/>
                  <a:pt x="6353034" y="2297343"/>
                  <a:pt x="6355564" y="2297343"/>
                </a:cubicBezTo>
                <a:cubicBezTo>
                  <a:pt x="6358168" y="2297343"/>
                  <a:pt x="6360808" y="2296747"/>
                  <a:pt x="6363482" y="2295557"/>
                </a:cubicBezTo>
                <a:cubicBezTo>
                  <a:pt x="6366156" y="2294366"/>
                  <a:pt x="6368518" y="2292617"/>
                  <a:pt x="6370566" y="2290310"/>
                </a:cubicBezTo>
                <a:lnTo>
                  <a:pt x="6452789" y="2199786"/>
                </a:lnTo>
                <a:lnTo>
                  <a:pt x="6420393" y="2295110"/>
                </a:lnTo>
                <a:lnTo>
                  <a:pt x="6449638" y="2295110"/>
                </a:lnTo>
                <a:lnTo>
                  <a:pt x="6499824" y="2147435"/>
                </a:lnTo>
                <a:cubicBezTo>
                  <a:pt x="6500962" y="2144087"/>
                  <a:pt x="6500969" y="2141110"/>
                  <a:pt x="6499845" y="2138506"/>
                </a:cubicBezTo>
                <a:cubicBezTo>
                  <a:pt x="6498722" y="2135901"/>
                  <a:pt x="6496749" y="2134153"/>
                  <a:pt x="6493927" y="2133260"/>
                </a:cubicBezTo>
                <a:cubicBezTo>
                  <a:pt x="6490930" y="2132441"/>
                  <a:pt x="6487723" y="2132627"/>
                  <a:pt x="6484305" y="2133818"/>
                </a:cubicBezTo>
                <a:cubicBezTo>
                  <a:pt x="6480886" y="2135008"/>
                  <a:pt x="6477841" y="2137017"/>
                  <a:pt x="6475167" y="2139845"/>
                </a:cubicBezTo>
                <a:lnTo>
                  <a:pt x="6370055" y="2254703"/>
                </a:lnTo>
                <a:lnTo>
                  <a:pt x="6343008" y="2139845"/>
                </a:lnTo>
                <a:cubicBezTo>
                  <a:pt x="6342671" y="2138431"/>
                  <a:pt x="6342078" y="2137222"/>
                  <a:pt x="6341228" y="2136218"/>
                </a:cubicBezTo>
                <a:cubicBezTo>
                  <a:pt x="6340379" y="2135213"/>
                  <a:pt x="6339323" y="2134432"/>
                  <a:pt x="6338062" y="2133873"/>
                </a:cubicBezTo>
                <a:cubicBezTo>
                  <a:pt x="6336800" y="2133315"/>
                  <a:pt x="6335407" y="2132980"/>
                  <a:pt x="6333882" y="2132869"/>
                </a:cubicBezTo>
                <a:close/>
                <a:moveTo>
                  <a:pt x="6599523" y="2132813"/>
                </a:moveTo>
                <a:cubicBezTo>
                  <a:pt x="6589924" y="2132813"/>
                  <a:pt x="6580462" y="2134487"/>
                  <a:pt x="6571138" y="2137836"/>
                </a:cubicBezTo>
                <a:cubicBezTo>
                  <a:pt x="6561815" y="2141185"/>
                  <a:pt x="6553171" y="2145817"/>
                  <a:pt x="6545207" y="2151733"/>
                </a:cubicBezTo>
                <a:cubicBezTo>
                  <a:pt x="6537244" y="2157649"/>
                  <a:pt x="6530172" y="2164718"/>
                  <a:pt x="6523992" y="2172941"/>
                </a:cubicBezTo>
                <a:cubicBezTo>
                  <a:pt x="6517811" y="2181164"/>
                  <a:pt x="6513077" y="2190112"/>
                  <a:pt x="6509790" y="2199786"/>
                </a:cubicBezTo>
                <a:lnTo>
                  <a:pt x="6499396" y="2230370"/>
                </a:lnTo>
                <a:cubicBezTo>
                  <a:pt x="6496083" y="2240118"/>
                  <a:pt x="6494729" y="2249085"/>
                  <a:pt x="6495333" y="2257271"/>
                </a:cubicBezTo>
                <a:cubicBezTo>
                  <a:pt x="6495937" y="2265456"/>
                  <a:pt x="6498204" y="2272525"/>
                  <a:pt x="6502134" y="2278479"/>
                </a:cubicBezTo>
                <a:cubicBezTo>
                  <a:pt x="6506064" y="2284432"/>
                  <a:pt x="6511559" y="2289064"/>
                  <a:pt x="6518619" y="2292375"/>
                </a:cubicBezTo>
                <a:cubicBezTo>
                  <a:pt x="6525679" y="2295687"/>
                  <a:pt x="6534009" y="2297343"/>
                  <a:pt x="6543608" y="2297343"/>
                </a:cubicBezTo>
                <a:lnTo>
                  <a:pt x="6582899" y="2297343"/>
                </a:lnTo>
                <a:cubicBezTo>
                  <a:pt x="6592498" y="2297343"/>
                  <a:pt x="6601935" y="2295687"/>
                  <a:pt x="6611209" y="2292375"/>
                </a:cubicBezTo>
                <a:cubicBezTo>
                  <a:pt x="6620482" y="2289064"/>
                  <a:pt x="6629107" y="2284432"/>
                  <a:pt x="6637084" y="2278479"/>
                </a:cubicBezTo>
                <a:cubicBezTo>
                  <a:pt x="6645060" y="2272525"/>
                  <a:pt x="6652113" y="2265456"/>
                  <a:pt x="6658244" y="2257271"/>
                </a:cubicBezTo>
                <a:cubicBezTo>
                  <a:pt x="6664374" y="2249085"/>
                  <a:pt x="6669096" y="2240118"/>
                  <a:pt x="6672408" y="2230370"/>
                </a:cubicBezTo>
                <a:lnTo>
                  <a:pt x="6682803" y="2199786"/>
                </a:lnTo>
                <a:cubicBezTo>
                  <a:pt x="6686090" y="2190112"/>
                  <a:pt x="6687457" y="2181164"/>
                  <a:pt x="6686903" y="2172941"/>
                </a:cubicBezTo>
                <a:cubicBezTo>
                  <a:pt x="6686348" y="2164718"/>
                  <a:pt x="6684100" y="2157649"/>
                  <a:pt x="6680157" y="2151733"/>
                </a:cubicBezTo>
                <a:cubicBezTo>
                  <a:pt x="6676215" y="2145817"/>
                  <a:pt x="6670738" y="2141185"/>
                  <a:pt x="6663728" y="2137836"/>
                </a:cubicBezTo>
                <a:cubicBezTo>
                  <a:pt x="6656718" y="2134487"/>
                  <a:pt x="6648413" y="2132813"/>
                  <a:pt x="6638814" y="2132813"/>
                </a:cubicBezTo>
                <a:close/>
                <a:moveTo>
                  <a:pt x="6180423" y="2132813"/>
                </a:moveTo>
                <a:cubicBezTo>
                  <a:pt x="6170824" y="2132813"/>
                  <a:pt x="6161362" y="2134487"/>
                  <a:pt x="6152038" y="2137836"/>
                </a:cubicBezTo>
                <a:cubicBezTo>
                  <a:pt x="6142715" y="2141185"/>
                  <a:pt x="6134071" y="2145817"/>
                  <a:pt x="6126107" y="2151733"/>
                </a:cubicBezTo>
                <a:cubicBezTo>
                  <a:pt x="6118144" y="2157649"/>
                  <a:pt x="6111072" y="2164718"/>
                  <a:pt x="6104892" y="2172941"/>
                </a:cubicBezTo>
                <a:cubicBezTo>
                  <a:pt x="6098711" y="2181164"/>
                  <a:pt x="6093977" y="2190112"/>
                  <a:pt x="6090690" y="2199786"/>
                </a:cubicBezTo>
                <a:lnTo>
                  <a:pt x="6080296" y="2230370"/>
                </a:lnTo>
                <a:cubicBezTo>
                  <a:pt x="6076984" y="2240118"/>
                  <a:pt x="6075629" y="2249085"/>
                  <a:pt x="6076233" y="2257271"/>
                </a:cubicBezTo>
                <a:cubicBezTo>
                  <a:pt x="6076837" y="2265456"/>
                  <a:pt x="6079104" y="2272525"/>
                  <a:pt x="6083034" y="2278479"/>
                </a:cubicBezTo>
                <a:cubicBezTo>
                  <a:pt x="6086964" y="2284432"/>
                  <a:pt x="6092459" y="2289064"/>
                  <a:pt x="6099519" y="2292375"/>
                </a:cubicBezTo>
                <a:cubicBezTo>
                  <a:pt x="6106579" y="2295687"/>
                  <a:pt x="6114909" y="2297343"/>
                  <a:pt x="6124508" y="2297343"/>
                </a:cubicBezTo>
                <a:lnTo>
                  <a:pt x="6163799" y="2297343"/>
                </a:lnTo>
                <a:cubicBezTo>
                  <a:pt x="6173398" y="2297343"/>
                  <a:pt x="6182835" y="2295687"/>
                  <a:pt x="6192109" y="2292375"/>
                </a:cubicBezTo>
                <a:cubicBezTo>
                  <a:pt x="6201382" y="2289064"/>
                  <a:pt x="6210007" y="2284432"/>
                  <a:pt x="6217984" y="2278479"/>
                </a:cubicBezTo>
                <a:cubicBezTo>
                  <a:pt x="6225960" y="2272525"/>
                  <a:pt x="6233013" y="2265456"/>
                  <a:pt x="6239144" y="2257271"/>
                </a:cubicBezTo>
                <a:cubicBezTo>
                  <a:pt x="6245274" y="2249085"/>
                  <a:pt x="6249996" y="2240118"/>
                  <a:pt x="6253308" y="2230370"/>
                </a:cubicBezTo>
                <a:lnTo>
                  <a:pt x="6263703" y="2199786"/>
                </a:lnTo>
                <a:cubicBezTo>
                  <a:pt x="6266990" y="2190112"/>
                  <a:pt x="6268357" y="2181164"/>
                  <a:pt x="6267803" y="2172941"/>
                </a:cubicBezTo>
                <a:cubicBezTo>
                  <a:pt x="6267248" y="2164718"/>
                  <a:pt x="6265000" y="2157649"/>
                  <a:pt x="6261057" y="2151733"/>
                </a:cubicBezTo>
                <a:cubicBezTo>
                  <a:pt x="6257115" y="2145817"/>
                  <a:pt x="6251638" y="2141185"/>
                  <a:pt x="6244628" y="2137836"/>
                </a:cubicBezTo>
                <a:cubicBezTo>
                  <a:pt x="6237618" y="2134487"/>
                  <a:pt x="6229313" y="2132813"/>
                  <a:pt x="6219714" y="2132813"/>
                </a:cubicBezTo>
                <a:close/>
                <a:moveTo>
                  <a:pt x="5627974" y="2132813"/>
                </a:moveTo>
                <a:cubicBezTo>
                  <a:pt x="5618374" y="2132813"/>
                  <a:pt x="5608913" y="2134487"/>
                  <a:pt x="5599589" y="2137836"/>
                </a:cubicBezTo>
                <a:cubicBezTo>
                  <a:pt x="5590265" y="2141185"/>
                  <a:pt x="5581621" y="2145817"/>
                  <a:pt x="5573658" y="2151733"/>
                </a:cubicBezTo>
                <a:cubicBezTo>
                  <a:pt x="5565695" y="2157649"/>
                  <a:pt x="5558622" y="2164718"/>
                  <a:pt x="5552442" y="2172941"/>
                </a:cubicBezTo>
                <a:cubicBezTo>
                  <a:pt x="5546261" y="2181164"/>
                  <a:pt x="5541527" y="2190112"/>
                  <a:pt x="5538241" y="2199786"/>
                </a:cubicBezTo>
                <a:lnTo>
                  <a:pt x="5527846" y="2230370"/>
                </a:lnTo>
                <a:cubicBezTo>
                  <a:pt x="5524534" y="2240118"/>
                  <a:pt x="5523179" y="2249085"/>
                  <a:pt x="5523783" y="2257271"/>
                </a:cubicBezTo>
                <a:cubicBezTo>
                  <a:pt x="5524387" y="2265456"/>
                  <a:pt x="5526654" y="2272525"/>
                  <a:pt x="5530584" y="2278479"/>
                </a:cubicBezTo>
                <a:cubicBezTo>
                  <a:pt x="5534514" y="2284432"/>
                  <a:pt x="5540009" y="2289064"/>
                  <a:pt x="5547069" y="2292375"/>
                </a:cubicBezTo>
                <a:cubicBezTo>
                  <a:pt x="5554129" y="2295687"/>
                  <a:pt x="5562459" y="2297343"/>
                  <a:pt x="5572058" y="2297343"/>
                </a:cubicBezTo>
                <a:lnTo>
                  <a:pt x="5611349" y="2297343"/>
                </a:lnTo>
                <a:cubicBezTo>
                  <a:pt x="5620949" y="2297343"/>
                  <a:pt x="5630385" y="2295687"/>
                  <a:pt x="5639659" y="2292375"/>
                </a:cubicBezTo>
                <a:cubicBezTo>
                  <a:pt x="5648932" y="2289064"/>
                  <a:pt x="5657558" y="2284432"/>
                  <a:pt x="5665534" y="2278479"/>
                </a:cubicBezTo>
                <a:cubicBezTo>
                  <a:pt x="5673511" y="2272525"/>
                  <a:pt x="5680564" y="2265456"/>
                  <a:pt x="5686694" y="2257271"/>
                </a:cubicBezTo>
                <a:cubicBezTo>
                  <a:pt x="5692824" y="2249085"/>
                  <a:pt x="5697546" y="2240118"/>
                  <a:pt x="5700858" y="2230370"/>
                </a:cubicBezTo>
                <a:lnTo>
                  <a:pt x="5711253" y="2199786"/>
                </a:lnTo>
                <a:cubicBezTo>
                  <a:pt x="5714541" y="2190112"/>
                  <a:pt x="5715907" y="2181164"/>
                  <a:pt x="5715352" y="2172941"/>
                </a:cubicBezTo>
                <a:cubicBezTo>
                  <a:pt x="5714799" y="2164718"/>
                  <a:pt x="5712550" y="2157649"/>
                  <a:pt x="5708607" y="2151733"/>
                </a:cubicBezTo>
                <a:cubicBezTo>
                  <a:pt x="5704665" y="2145817"/>
                  <a:pt x="5699188" y="2141185"/>
                  <a:pt x="5692179" y="2137836"/>
                </a:cubicBezTo>
                <a:cubicBezTo>
                  <a:pt x="5685169" y="2134487"/>
                  <a:pt x="5676864" y="2132813"/>
                  <a:pt x="5667264" y="2132813"/>
                </a:cubicBezTo>
                <a:close/>
                <a:moveTo>
                  <a:pt x="4993803" y="2123437"/>
                </a:moveTo>
                <a:lnTo>
                  <a:pt x="4949307" y="2254368"/>
                </a:lnTo>
                <a:cubicBezTo>
                  <a:pt x="4947613" y="2259354"/>
                  <a:pt x="4946722" y="2263838"/>
                  <a:pt x="4946633" y="2267819"/>
                </a:cubicBezTo>
                <a:cubicBezTo>
                  <a:pt x="4946545" y="2271800"/>
                  <a:pt x="4947049" y="2275297"/>
                  <a:pt x="4948146" y="2278311"/>
                </a:cubicBezTo>
                <a:cubicBezTo>
                  <a:pt x="4949243" y="2281325"/>
                  <a:pt x="4950808" y="2283892"/>
                  <a:pt x="4952841" y="2286013"/>
                </a:cubicBezTo>
                <a:cubicBezTo>
                  <a:pt x="4954873" y="2288134"/>
                  <a:pt x="4957168" y="2289864"/>
                  <a:pt x="4959727" y="2291203"/>
                </a:cubicBezTo>
                <a:cubicBezTo>
                  <a:pt x="4962285" y="2292543"/>
                  <a:pt x="4964982" y="2293529"/>
                  <a:pt x="4967819" y="2294161"/>
                </a:cubicBezTo>
                <a:cubicBezTo>
                  <a:pt x="4970654" y="2294794"/>
                  <a:pt x="4973449" y="2295110"/>
                  <a:pt x="4976203" y="2295110"/>
                </a:cubicBezTo>
                <a:lnTo>
                  <a:pt x="5028553" y="2295110"/>
                </a:lnTo>
                <a:cubicBezTo>
                  <a:pt x="5033539" y="2295110"/>
                  <a:pt x="5038218" y="2294478"/>
                  <a:pt x="5042592" y="2293213"/>
                </a:cubicBezTo>
                <a:cubicBezTo>
                  <a:pt x="5046966" y="2291948"/>
                  <a:pt x="5051021" y="2290255"/>
                  <a:pt x="5054755" y="2288134"/>
                </a:cubicBezTo>
                <a:cubicBezTo>
                  <a:pt x="5058489" y="2286013"/>
                  <a:pt x="5061884" y="2283576"/>
                  <a:pt x="5064941" y="2280823"/>
                </a:cubicBezTo>
                <a:cubicBezTo>
                  <a:pt x="5067998" y="2278069"/>
                  <a:pt x="5070708" y="2275186"/>
                  <a:pt x="5073072" y="2272172"/>
                </a:cubicBezTo>
                <a:cubicBezTo>
                  <a:pt x="5075435" y="2269158"/>
                  <a:pt x="5077452" y="2266126"/>
                  <a:pt x="5079121" y="2263075"/>
                </a:cubicBezTo>
                <a:cubicBezTo>
                  <a:pt x="5080791" y="2260024"/>
                  <a:pt x="5082093" y="2257122"/>
                  <a:pt x="5083029" y="2254368"/>
                </a:cubicBezTo>
                <a:lnTo>
                  <a:pt x="5096382" y="2215078"/>
                </a:lnTo>
                <a:cubicBezTo>
                  <a:pt x="5098075" y="2210092"/>
                  <a:pt x="5098960" y="2205627"/>
                  <a:pt x="5099036" y="2201683"/>
                </a:cubicBezTo>
                <a:cubicBezTo>
                  <a:pt x="5099112" y="2197739"/>
                  <a:pt x="5098619" y="2194260"/>
                  <a:pt x="5097559" y="2191247"/>
                </a:cubicBezTo>
                <a:cubicBezTo>
                  <a:pt x="5096500" y="2188233"/>
                  <a:pt x="5094954" y="2185666"/>
                  <a:pt x="5092922" y="2183545"/>
                </a:cubicBezTo>
                <a:cubicBezTo>
                  <a:pt x="5090889" y="2181424"/>
                  <a:pt x="5088593" y="2179694"/>
                  <a:pt x="5086035" y="2178354"/>
                </a:cubicBezTo>
                <a:cubicBezTo>
                  <a:pt x="5083476" y="2177015"/>
                  <a:pt x="5080779" y="2176029"/>
                  <a:pt x="5077943" y="2175397"/>
                </a:cubicBezTo>
                <a:cubicBezTo>
                  <a:pt x="5075107" y="2174764"/>
                  <a:pt x="5072312" y="2174448"/>
                  <a:pt x="5069559" y="2174448"/>
                </a:cubicBezTo>
                <a:lnTo>
                  <a:pt x="5017209" y="2174448"/>
                </a:lnTo>
                <a:lnTo>
                  <a:pt x="5007347" y="2203469"/>
                </a:lnTo>
                <a:lnTo>
                  <a:pt x="5059697" y="2203469"/>
                </a:lnTo>
                <a:cubicBezTo>
                  <a:pt x="5063119" y="2203469"/>
                  <a:pt x="5065563" y="2204492"/>
                  <a:pt x="5067025" y="2206539"/>
                </a:cubicBezTo>
                <a:cubicBezTo>
                  <a:pt x="5068488" y="2208585"/>
                  <a:pt x="5068599" y="2211432"/>
                  <a:pt x="5067360" y="2215078"/>
                </a:cubicBezTo>
                <a:lnTo>
                  <a:pt x="5054007" y="2254368"/>
                </a:lnTo>
                <a:cubicBezTo>
                  <a:pt x="5052819" y="2257866"/>
                  <a:pt x="5050835" y="2260694"/>
                  <a:pt x="5048055" y="2262852"/>
                </a:cubicBezTo>
                <a:cubicBezTo>
                  <a:pt x="5045275" y="2265010"/>
                  <a:pt x="5042062" y="2266089"/>
                  <a:pt x="5038415" y="2266089"/>
                </a:cubicBezTo>
                <a:lnTo>
                  <a:pt x="4986065" y="2266089"/>
                </a:lnTo>
                <a:cubicBezTo>
                  <a:pt x="4982716" y="2266089"/>
                  <a:pt x="4980286" y="2265028"/>
                  <a:pt x="4978775" y="2262907"/>
                </a:cubicBezTo>
                <a:cubicBezTo>
                  <a:pt x="4977263" y="2260787"/>
                  <a:pt x="4977114" y="2257940"/>
                  <a:pt x="4978328" y="2254368"/>
                </a:cubicBezTo>
                <a:lnTo>
                  <a:pt x="5022825" y="2123437"/>
                </a:lnTo>
                <a:close/>
                <a:moveTo>
                  <a:pt x="8280666" y="1559165"/>
                </a:moveTo>
                <a:lnTo>
                  <a:pt x="8280666" y="1623747"/>
                </a:lnTo>
                <a:lnTo>
                  <a:pt x="8483039" y="1623747"/>
                </a:lnTo>
                <a:lnTo>
                  <a:pt x="8483039" y="1559165"/>
                </a:lnTo>
                <a:close/>
                <a:moveTo>
                  <a:pt x="7051941" y="1559165"/>
                </a:moveTo>
                <a:lnTo>
                  <a:pt x="7051941" y="1623747"/>
                </a:lnTo>
                <a:lnTo>
                  <a:pt x="7254315" y="1623747"/>
                </a:lnTo>
                <a:lnTo>
                  <a:pt x="7254315" y="1559165"/>
                </a:lnTo>
                <a:close/>
                <a:moveTo>
                  <a:pt x="5971728" y="1478807"/>
                </a:moveTo>
                <a:lnTo>
                  <a:pt x="6084377" y="1478807"/>
                </a:lnTo>
                <a:lnTo>
                  <a:pt x="6084377" y="1617338"/>
                </a:lnTo>
                <a:lnTo>
                  <a:pt x="5859079" y="1617338"/>
                </a:lnTo>
                <a:lnTo>
                  <a:pt x="5859079" y="1591456"/>
                </a:lnTo>
                <a:cubicBezTo>
                  <a:pt x="5859079" y="1573544"/>
                  <a:pt x="5861586" y="1558302"/>
                  <a:pt x="5866597" y="1545731"/>
                </a:cubicBezTo>
                <a:cubicBezTo>
                  <a:pt x="5871610" y="1533160"/>
                  <a:pt x="5877977" y="1522684"/>
                  <a:pt x="5885701" y="1514303"/>
                </a:cubicBezTo>
                <a:cubicBezTo>
                  <a:pt x="5893424" y="1505922"/>
                  <a:pt x="5901887" y="1499348"/>
                  <a:pt x="5911090" y="1494583"/>
                </a:cubicBezTo>
                <a:cubicBezTo>
                  <a:pt x="5920293" y="1489817"/>
                  <a:pt x="5929044" y="1486284"/>
                  <a:pt x="5937342" y="1483984"/>
                </a:cubicBezTo>
                <a:cubicBezTo>
                  <a:pt x="5945641" y="1481683"/>
                  <a:pt x="5952953" y="1480245"/>
                  <a:pt x="5959279" y="1479670"/>
                </a:cubicBezTo>
                <a:cubicBezTo>
                  <a:pt x="5965607" y="1479095"/>
                  <a:pt x="5969756" y="1478807"/>
                  <a:pt x="5971728" y="1478807"/>
                </a:cubicBezTo>
                <a:close/>
                <a:moveTo>
                  <a:pt x="4474591" y="1478807"/>
                </a:moveTo>
                <a:lnTo>
                  <a:pt x="4657245" y="1478807"/>
                </a:lnTo>
                <a:cubicBezTo>
                  <a:pt x="4666119" y="1478807"/>
                  <a:pt x="4670557" y="1483408"/>
                  <a:pt x="4670557" y="1492611"/>
                </a:cubicBezTo>
                <a:lnTo>
                  <a:pt x="4670557" y="1504689"/>
                </a:lnTo>
                <a:cubicBezTo>
                  <a:pt x="4670557" y="1513070"/>
                  <a:pt x="4669283" y="1520588"/>
                  <a:pt x="4666736" y="1527244"/>
                </a:cubicBezTo>
                <a:cubicBezTo>
                  <a:pt x="4664189" y="1533899"/>
                  <a:pt x="4660532" y="1539610"/>
                  <a:pt x="4655766" y="1544375"/>
                </a:cubicBezTo>
                <a:cubicBezTo>
                  <a:pt x="4651001" y="1549141"/>
                  <a:pt x="4645249" y="1552797"/>
                  <a:pt x="4638512" y="1555344"/>
                </a:cubicBezTo>
                <a:cubicBezTo>
                  <a:pt x="4631774" y="1557891"/>
                  <a:pt x="4624215" y="1559165"/>
                  <a:pt x="4615834" y="1559165"/>
                </a:cubicBezTo>
                <a:lnTo>
                  <a:pt x="4500228" y="1559165"/>
                </a:lnTo>
                <a:lnTo>
                  <a:pt x="4500228" y="1623747"/>
                </a:lnTo>
                <a:lnTo>
                  <a:pt x="4644674" y="1623747"/>
                </a:lnTo>
                <a:cubicBezTo>
                  <a:pt x="4653055" y="1623747"/>
                  <a:pt x="4660614" y="1625021"/>
                  <a:pt x="4667352" y="1627568"/>
                </a:cubicBezTo>
                <a:cubicBezTo>
                  <a:pt x="4674089" y="1630115"/>
                  <a:pt x="4679841" y="1633771"/>
                  <a:pt x="4684607" y="1638537"/>
                </a:cubicBezTo>
                <a:cubicBezTo>
                  <a:pt x="4689372" y="1643303"/>
                  <a:pt x="4693070" y="1649013"/>
                  <a:pt x="4695699" y="1655668"/>
                </a:cubicBezTo>
                <a:cubicBezTo>
                  <a:pt x="4698328" y="1662324"/>
                  <a:pt x="4699643" y="1669842"/>
                  <a:pt x="4699643" y="1678223"/>
                </a:cubicBezTo>
                <a:lnTo>
                  <a:pt x="4699643" y="1690055"/>
                </a:lnTo>
                <a:cubicBezTo>
                  <a:pt x="4699643" y="1693506"/>
                  <a:pt x="4699150" y="1696217"/>
                  <a:pt x="4698164" y="1698189"/>
                </a:cubicBezTo>
                <a:cubicBezTo>
                  <a:pt x="4697178" y="1700161"/>
                  <a:pt x="4696028" y="1701558"/>
                  <a:pt x="4694713" y="1702380"/>
                </a:cubicBezTo>
                <a:cubicBezTo>
                  <a:pt x="4693398" y="1703201"/>
                  <a:pt x="4691919" y="1703694"/>
                  <a:pt x="4690276" y="1703859"/>
                </a:cubicBezTo>
                <a:cubicBezTo>
                  <a:pt x="4688633" y="1704023"/>
                  <a:pt x="4687236" y="1704105"/>
                  <a:pt x="4686085" y="1704105"/>
                </a:cubicBezTo>
                <a:lnTo>
                  <a:pt x="4474591" y="1704105"/>
                </a:lnTo>
                <a:close/>
                <a:moveTo>
                  <a:pt x="4161978" y="1478807"/>
                </a:moveTo>
                <a:lnTo>
                  <a:pt x="4274627" y="1478807"/>
                </a:lnTo>
                <a:lnTo>
                  <a:pt x="4274627" y="1617338"/>
                </a:lnTo>
                <a:lnTo>
                  <a:pt x="4049329" y="1617338"/>
                </a:lnTo>
                <a:lnTo>
                  <a:pt x="4049329" y="1591456"/>
                </a:lnTo>
                <a:cubicBezTo>
                  <a:pt x="4049329" y="1573544"/>
                  <a:pt x="4051835" y="1558302"/>
                  <a:pt x="4056847" y="1545731"/>
                </a:cubicBezTo>
                <a:cubicBezTo>
                  <a:pt x="4061859" y="1533160"/>
                  <a:pt x="4068228" y="1522684"/>
                  <a:pt x="4075951" y="1514303"/>
                </a:cubicBezTo>
                <a:cubicBezTo>
                  <a:pt x="4083674" y="1505922"/>
                  <a:pt x="4092137" y="1499348"/>
                  <a:pt x="4101340" y="1494583"/>
                </a:cubicBezTo>
                <a:cubicBezTo>
                  <a:pt x="4110543" y="1489817"/>
                  <a:pt x="4119293" y="1486284"/>
                  <a:pt x="4127592" y="1483984"/>
                </a:cubicBezTo>
                <a:cubicBezTo>
                  <a:pt x="4135891" y="1481683"/>
                  <a:pt x="4143204" y="1480245"/>
                  <a:pt x="4149530" y="1479670"/>
                </a:cubicBezTo>
                <a:cubicBezTo>
                  <a:pt x="4155857" y="1479095"/>
                  <a:pt x="4160006" y="1478807"/>
                  <a:pt x="4161978" y="1478807"/>
                </a:cubicBezTo>
                <a:close/>
                <a:moveTo>
                  <a:pt x="8223232" y="1414718"/>
                </a:moveTo>
                <a:cubicBezTo>
                  <a:pt x="8218631" y="1414718"/>
                  <a:pt x="8214358" y="1415540"/>
                  <a:pt x="8210414" y="1417183"/>
                </a:cubicBezTo>
                <a:cubicBezTo>
                  <a:pt x="8206470" y="1418826"/>
                  <a:pt x="8203061" y="1421127"/>
                  <a:pt x="8200185" y="1424085"/>
                </a:cubicBezTo>
                <a:cubicBezTo>
                  <a:pt x="8197309" y="1427043"/>
                  <a:pt x="8195050" y="1430494"/>
                  <a:pt x="8193406" y="1434438"/>
                </a:cubicBezTo>
                <a:cubicBezTo>
                  <a:pt x="8191763" y="1438382"/>
                  <a:pt x="8190941" y="1442572"/>
                  <a:pt x="8190941" y="1447009"/>
                </a:cubicBezTo>
                <a:lnTo>
                  <a:pt x="8190941" y="1678223"/>
                </a:lnTo>
                <a:cubicBezTo>
                  <a:pt x="8190941" y="1694820"/>
                  <a:pt x="8193941" y="1708829"/>
                  <a:pt x="8199938" y="1720251"/>
                </a:cubicBezTo>
                <a:cubicBezTo>
                  <a:pt x="8205937" y="1731672"/>
                  <a:pt x="8213414" y="1740956"/>
                  <a:pt x="8222369" y="1748105"/>
                </a:cubicBezTo>
                <a:cubicBezTo>
                  <a:pt x="8231326" y="1755253"/>
                  <a:pt x="8241062" y="1760388"/>
                  <a:pt x="8251579" y="1763511"/>
                </a:cubicBezTo>
                <a:cubicBezTo>
                  <a:pt x="8262097" y="1766633"/>
                  <a:pt x="8271792" y="1768194"/>
                  <a:pt x="8280666" y="1768194"/>
                </a:cubicBezTo>
                <a:lnTo>
                  <a:pt x="8511879" y="1768194"/>
                </a:lnTo>
                <a:lnTo>
                  <a:pt x="8511879" y="1704105"/>
                </a:lnTo>
                <a:lnTo>
                  <a:pt x="8281159" y="1704105"/>
                </a:lnTo>
                <a:cubicBezTo>
                  <a:pt x="8272614" y="1704105"/>
                  <a:pt x="8266122" y="1701886"/>
                  <a:pt x="8261686" y="1697450"/>
                </a:cubicBezTo>
                <a:cubicBezTo>
                  <a:pt x="8257249" y="1693013"/>
                  <a:pt x="8255030" y="1686604"/>
                  <a:pt x="8255030" y="1678223"/>
                </a:cubicBezTo>
                <a:lnTo>
                  <a:pt x="8255030" y="1478807"/>
                </a:lnTo>
                <a:lnTo>
                  <a:pt x="8511879" y="1478807"/>
                </a:lnTo>
                <a:lnTo>
                  <a:pt x="8511879" y="1414718"/>
                </a:lnTo>
                <a:close/>
                <a:moveTo>
                  <a:pt x="7858608" y="1414718"/>
                </a:moveTo>
                <a:cubicBezTo>
                  <a:pt x="7847598" y="1414718"/>
                  <a:pt x="7837738" y="1416115"/>
                  <a:pt x="7829028" y="1418909"/>
                </a:cubicBezTo>
                <a:cubicBezTo>
                  <a:pt x="7820319" y="1421702"/>
                  <a:pt x="7812636" y="1425441"/>
                  <a:pt x="7805981" y="1430124"/>
                </a:cubicBezTo>
                <a:cubicBezTo>
                  <a:pt x="7799325" y="1434808"/>
                  <a:pt x="7793615" y="1440189"/>
                  <a:pt x="7788849" y="1446270"/>
                </a:cubicBezTo>
                <a:cubicBezTo>
                  <a:pt x="7784084" y="1452350"/>
                  <a:pt x="7780222" y="1458718"/>
                  <a:pt x="7777264" y="1465373"/>
                </a:cubicBezTo>
                <a:cubicBezTo>
                  <a:pt x="7774306" y="1472029"/>
                  <a:pt x="7772129" y="1478766"/>
                  <a:pt x="7770732" y="1485586"/>
                </a:cubicBezTo>
                <a:cubicBezTo>
                  <a:pt x="7769335" y="1492405"/>
                  <a:pt x="7768637" y="1498773"/>
                  <a:pt x="7768637" y="1504689"/>
                </a:cubicBezTo>
                <a:lnTo>
                  <a:pt x="7768637" y="1678223"/>
                </a:lnTo>
                <a:cubicBezTo>
                  <a:pt x="7768637" y="1689233"/>
                  <a:pt x="7770034" y="1699134"/>
                  <a:pt x="7772827" y="1707926"/>
                </a:cubicBezTo>
                <a:cubicBezTo>
                  <a:pt x="7775621" y="1716717"/>
                  <a:pt x="7779359" y="1724441"/>
                  <a:pt x="7784043" y="1731097"/>
                </a:cubicBezTo>
                <a:cubicBezTo>
                  <a:pt x="7788726" y="1737752"/>
                  <a:pt x="7794108" y="1743421"/>
                  <a:pt x="7800188" y="1748105"/>
                </a:cubicBezTo>
                <a:cubicBezTo>
                  <a:pt x="7806269" y="1752788"/>
                  <a:pt x="7812636" y="1756609"/>
                  <a:pt x="7819292" y="1759567"/>
                </a:cubicBezTo>
                <a:cubicBezTo>
                  <a:pt x="7825947" y="1762525"/>
                  <a:pt x="7832685" y="1764702"/>
                  <a:pt x="7839504" y="1766099"/>
                </a:cubicBezTo>
                <a:cubicBezTo>
                  <a:pt x="7846325" y="1767496"/>
                  <a:pt x="7852692" y="1768194"/>
                  <a:pt x="7858608" y="1768194"/>
                </a:cubicBezTo>
                <a:lnTo>
                  <a:pt x="8089822" y="1768194"/>
                </a:lnTo>
                <a:cubicBezTo>
                  <a:pt x="8094423" y="1768194"/>
                  <a:pt x="8098695" y="1767372"/>
                  <a:pt x="8102639" y="1765729"/>
                </a:cubicBezTo>
                <a:cubicBezTo>
                  <a:pt x="8106583" y="1764086"/>
                  <a:pt x="8109993" y="1761826"/>
                  <a:pt x="8112869" y="1758951"/>
                </a:cubicBezTo>
                <a:cubicBezTo>
                  <a:pt x="8115745" y="1756075"/>
                  <a:pt x="8118004" y="1752665"/>
                  <a:pt x="8119648" y="1748721"/>
                </a:cubicBezTo>
                <a:cubicBezTo>
                  <a:pt x="8121291" y="1744777"/>
                  <a:pt x="8122113" y="1740504"/>
                  <a:pt x="8122113" y="1735903"/>
                </a:cubicBezTo>
                <a:lnTo>
                  <a:pt x="8122113" y="1591456"/>
                </a:lnTo>
                <a:cubicBezTo>
                  <a:pt x="8122113" y="1587019"/>
                  <a:pt x="8121291" y="1582870"/>
                  <a:pt x="8119648" y="1579008"/>
                </a:cubicBezTo>
                <a:cubicBezTo>
                  <a:pt x="8118004" y="1575146"/>
                  <a:pt x="8115745" y="1571736"/>
                  <a:pt x="8112869" y="1568778"/>
                </a:cubicBezTo>
                <a:cubicBezTo>
                  <a:pt x="8109993" y="1565820"/>
                  <a:pt x="8106583" y="1563479"/>
                  <a:pt x="8102639" y="1561753"/>
                </a:cubicBezTo>
                <a:cubicBezTo>
                  <a:pt x="8098695" y="1560028"/>
                  <a:pt x="8094423" y="1559165"/>
                  <a:pt x="8089822" y="1559165"/>
                </a:cubicBezTo>
                <a:lnTo>
                  <a:pt x="7887448" y="1559165"/>
                </a:lnTo>
                <a:lnTo>
                  <a:pt x="7887448" y="1623747"/>
                </a:lnTo>
                <a:lnTo>
                  <a:pt x="8058024" y="1623747"/>
                </a:lnTo>
                <a:lnTo>
                  <a:pt x="8058024" y="1704105"/>
                </a:lnTo>
                <a:lnTo>
                  <a:pt x="7858608" y="1704105"/>
                </a:lnTo>
                <a:cubicBezTo>
                  <a:pt x="7850392" y="1704105"/>
                  <a:pt x="7844024" y="1701845"/>
                  <a:pt x="7839504" y="1697326"/>
                </a:cubicBezTo>
                <a:cubicBezTo>
                  <a:pt x="7834986" y="1692807"/>
                  <a:pt x="7832726" y="1686439"/>
                  <a:pt x="7832726" y="1678223"/>
                </a:cubicBezTo>
                <a:lnTo>
                  <a:pt x="7832726" y="1505182"/>
                </a:lnTo>
                <a:cubicBezTo>
                  <a:pt x="7832726" y="1496473"/>
                  <a:pt x="7834944" y="1489900"/>
                  <a:pt x="7839381" y="1485463"/>
                </a:cubicBezTo>
                <a:cubicBezTo>
                  <a:pt x="7843818" y="1481026"/>
                  <a:pt x="7850227" y="1478807"/>
                  <a:pt x="7858608" y="1478807"/>
                </a:cubicBezTo>
                <a:lnTo>
                  <a:pt x="8119155" y="1478807"/>
                </a:lnTo>
                <a:lnTo>
                  <a:pt x="8119155" y="1414718"/>
                </a:lnTo>
                <a:close/>
                <a:moveTo>
                  <a:pt x="6994507" y="1414718"/>
                </a:moveTo>
                <a:cubicBezTo>
                  <a:pt x="6989906" y="1414718"/>
                  <a:pt x="6985633" y="1415540"/>
                  <a:pt x="6981689" y="1417183"/>
                </a:cubicBezTo>
                <a:cubicBezTo>
                  <a:pt x="6977745" y="1418826"/>
                  <a:pt x="6974336" y="1421127"/>
                  <a:pt x="6971460" y="1424085"/>
                </a:cubicBezTo>
                <a:cubicBezTo>
                  <a:pt x="6968584" y="1427043"/>
                  <a:pt x="6966325" y="1430494"/>
                  <a:pt x="6964681" y="1434438"/>
                </a:cubicBezTo>
                <a:cubicBezTo>
                  <a:pt x="6963038" y="1438382"/>
                  <a:pt x="6962216" y="1442572"/>
                  <a:pt x="6962216" y="1447009"/>
                </a:cubicBezTo>
                <a:lnTo>
                  <a:pt x="6962216" y="1678223"/>
                </a:lnTo>
                <a:cubicBezTo>
                  <a:pt x="6962216" y="1694820"/>
                  <a:pt x="6965215" y="1708829"/>
                  <a:pt x="6971213" y="1720251"/>
                </a:cubicBezTo>
                <a:cubicBezTo>
                  <a:pt x="6977211" y="1731672"/>
                  <a:pt x="6984689" y="1740956"/>
                  <a:pt x="6993645" y="1748105"/>
                </a:cubicBezTo>
                <a:cubicBezTo>
                  <a:pt x="7002600" y="1755253"/>
                  <a:pt x="7012337" y="1760388"/>
                  <a:pt x="7022854" y="1763511"/>
                </a:cubicBezTo>
                <a:cubicBezTo>
                  <a:pt x="7033372" y="1766633"/>
                  <a:pt x="7043067" y="1768194"/>
                  <a:pt x="7051941" y="1768194"/>
                </a:cubicBezTo>
                <a:lnTo>
                  <a:pt x="7283155" y="1768194"/>
                </a:lnTo>
                <a:lnTo>
                  <a:pt x="7283155" y="1704105"/>
                </a:lnTo>
                <a:lnTo>
                  <a:pt x="7052434" y="1704105"/>
                </a:lnTo>
                <a:cubicBezTo>
                  <a:pt x="7043889" y="1704105"/>
                  <a:pt x="7037398" y="1701886"/>
                  <a:pt x="7032961" y="1697450"/>
                </a:cubicBezTo>
                <a:cubicBezTo>
                  <a:pt x="7028524" y="1693013"/>
                  <a:pt x="7026305" y="1686604"/>
                  <a:pt x="7026305" y="1678223"/>
                </a:cubicBezTo>
                <a:lnTo>
                  <a:pt x="7026305" y="1478807"/>
                </a:lnTo>
                <a:lnTo>
                  <a:pt x="7283155" y="1478807"/>
                </a:lnTo>
                <a:lnTo>
                  <a:pt x="7283155" y="1414718"/>
                </a:lnTo>
                <a:close/>
                <a:moveTo>
                  <a:pt x="6592220" y="1414718"/>
                </a:moveTo>
                <a:lnTo>
                  <a:pt x="6592220" y="1735903"/>
                </a:lnTo>
                <a:cubicBezTo>
                  <a:pt x="6592220" y="1740504"/>
                  <a:pt x="6593042" y="1744777"/>
                  <a:pt x="6594685" y="1748721"/>
                </a:cubicBezTo>
                <a:cubicBezTo>
                  <a:pt x="6596328" y="1752665"/>
                  <a:pt x="6598588" y="1756075"/>
                  <a:pt x="6601464" y="1758951"/>
                </a:cubicBezTo>
                <a:cubicBezTo>
                  <a:pt x="6604339" y="1761826"/>
                  <a:pt x="6607749" y="1764086"/>
                  <a:pt x="6611693" y="1765729"/>
                </a:cubicBezTo>
                <a:cubicBezTo>
                  <a:pt x="6615637" y="1767372"/>
                  <a:pt x="6619910" y="1768194"/>
                  <a:pt x="6624511" y="1768194"/>
                </a:cubicBezTo>
                <a:lnTo>
                  <a:pt x="6916856" y="1768194"/>
                </a:lnTo>
                <a:lnTo>
                  <a:pt x="6916856" y="1704105"/>
                </a:lnTo>
                <a:lnTo>
                  <a:pt x="6656309" y="1704105"/>
                </a:lnTo>
                <a:lnTo>
                  <a:pt x="6656309" y="1414718"/>
                </a:lnTo>
                <a:close/>
                <a:moveTo>
                  <a:pt x="6220745" y="1414718"/>
                </a:moveTo>
                <a:lnTo>
                  <a:pt x="6220745" y="1735903"/>
                </a:lnTo>
                <a:cubicBezTo>
                  <a:pt x="6220745" y="1740504"/>
                  <a:pt x="6221567" y="1744777"/>
                  <a:pt x="6223210" y="1748721"/>
                </a:cubicBezTo>
                <a:cubicBezTo>
                  <a:pt x="6224853" y="1752665"/>
                  <a:pt x="6227113" y="1756075"/>
                  <a:pt x="6229989" y="1758951"/>
                </a:cubicBezTo>
                <a:cubicBezTo>
                  <a:pt x="6232864" y="1761826"/>
                  <a:pt x="6236274" y="1764086"/>
                  <a:pt x="6240218" y="1765729"/>
                </a:cubicBezTo>
                <a:cubicBezTo>
                  <a:pt x="6244162" y="1767372"/>
                  <a:pt x="6248435" y="1768194"/>
                  <a:pt x="6253036" y="1768194"/>
                </a:cubicBezTo>
                <a:lnTo>
                  <a:pt x="6545381" y="1768194"/>
                </a:lnTo>
                <a:lnTo>
                  <a:pt x="6545381" y="1704105"/>
                </a:lnTo>
                <a:lnTo>
                  <a:pt x="6284834" y="1704105"/>
                </a:lnTo>
                <a:lnTo>
                  <a:pt x="6284834" y="1414718"/>
                </a:lnTo>
                <a:close/>
                <a:moveTo>
                  <a:pt x="5971728" y="1414718"/>
                </a:moveTo>
                <a:cubicBezTo>
                  <a:pt x="5946256" y="1414718"/>
                  <a:pt x="5922757" y="1419073"/>
                  <a:pt x="5901230" y="1427783"/>
                </a:cubicBezTo>
                <a:cubicBezTo>
                  <a:pt x="5879703" y="1436492"/>
                  <a:pt x="5861051" y="1448653"/>
                  <a:pt x="5845275" y="1464264"/>
                </a:cubicBezTo>
                <a:cubicBezTo>
                  <a:pt x="5829499" y="1479875"/>
                  <a:pt x="5817174" y="1498527"/>
                  <a:pt x="5808301" y="1520219"/>
                </a:cubicBezTo>
                <a:cubicBezTo>
                  <a:pt x="5799427" y="1541910"/>
                  <a:pt x="5794990" y="1565656"/>
                  <a:pt x="5794990" y="1591456"/>
                </a:cubicBezTo>
                <a:lnTo>
                  <a:pt x="5794990" y="1768194"/>
                </a:lnTo>
                <a:lnTo>
                  <a:pt x="5859079" y="1768194"/>
                </a:lnTo>
                <a:lnTo>
                  <a:pt x="5859079" y="1681427"/>
                </a:lnTo>
                <a:lnTo>
                  <a:pt x="6084377" y="1681427"/>
                </a:lnTo>
                <a:lnTo>
                  <a:pt x="6084377" y="1768194"/>
                </a:lnTo>
                <a:lnTo>
                  <a:pt x="6148466" y="1768194"/>
                </a:lnTo>
                <a:lnTo>
                  <a:pt x="6148466" y="1447009"/>
                </a:lnTo>
                <a:cubicBezTo>
                  <a:pt x="6148466" y="1442572"/>
                  <a:pt x="6147644" y="1438382"/>
                  <a:pt x="6146001" y="1434438"/>
                </a:cubicBezTo>
                <a:cubicBezTo>
                  <a:pt x="6144358" y="1430494"/>
                  <a:pt x="6142057" y="1427043"/>
                  <a:pt x="6139099" y="1424085"/>
                </a:cubicBezTo>
                <a:cubicBezTo>
                  <a:pt x="6136141" y="1421127"/>
                  <a:pt x="6132690" y="1418826"/>
                  <a:pt x="6128746" y="1417183"/>
                </a:cubicBezTo>
                <a:cubicBezTo>
                  <a:pt x="6124802" y="1415540"/>
                  <a:pt x="6120612" y="1414718"/>
                  <a:pt x="6116175" y="1414718"/>
                </a:cubicBezTo>
                <a:close/>
                <a:moveTo>
                  <a:pt x="5373513" y="1414718"/>
                </a:moveTo>
                <a:lnTo>
                  <a:pt x="5373513" y="1768194"/>
                </a:lnTo>
                <a:lnTo>
                  <a:pt x="5437603" y="1768194"/>
                </a:lnTo>
                <a:lnTo>
                  <a:pt x="5437603" y="1623747"/>
                </a:lnTo>
                <a:lnTo>
                  <a:pt x="5662654" y="1623747"/>
                </a:lnTo>
                <a:lnTo>
                  <a:pt x="5662654" y="1768194"/>
                </a:lnTo>
                <a:lnTo>
                  <a:pt x="5726743" y="1768194"/>
                </a:lnTo>
                <a:lnTo>
                  <a:pt x="5726743" y="1414718"/>
                </a:lnTo>
                <a:lnTo>
                  <a:pt x="5662654" y="1414718"/>
                </a:lnTo>
                <a:lnTo>
                  <a:pt x="5662654" y="1559165"/>
                </a:lnTo>
                <a:lnTo>
                  <a:pt x="5437603" y="1559165"/>
                </a:lnTo>
                <a:lnTo>
                  <a:pt x="5437603" y="1414718"/>
                </a:lnTo>
                <a:close/>
                <a:moveTo>
                  <a:pt x="5077308" y="1414718"/>
                </a:moveTo>
                <a:cubicBezTo>
                  <a:pt x="5066299" y="1414718"/>
                  <a:pt x="5056438" y="1416115"/>
                  <a:pt x="5047729" y="1418909"/>
                </a:cubicBezTo>
                <a:cubicBezTo>
                  <a:pt x="5039019" y="1421702"/>
                  <a:pt x="5031337" y="1425441"/>
                  <a:pt x="5024681" y="1430124"/>
                </a:cubicBezTo>
                <a:cubicBezTo>
                  <a:pt x="5018026" y="1434808"/>
                  <a:pt x="5012316" y="1440189"/>
                  <a:pt x="5007550" y="1446270"/>
                </a:cubicBezTo>
                <a:cubicBezTo>
                  <a:pt x="5002784" y="1452350"/>
                  <a:pt x="4998922" y="1458718"/>
                  <a:pt x="4995965" y="1465373"/>
                </a:cubicBezTo>
                <a:cubicBezTo>
                  <a:pt x="4993006" y="1472029"/>
                  <a:pt x="4990829" y="1478766"/>
                  <a:pt x="4989432" y="1485586"/>
                </a:cubicBezTo>
                <a:cubicBezTo>
                  <a:pt x="4988035" y="1492405"/>
                  <a:pt x="4987337" y="1498773"/>
                  <a:pt x="4987337" y="1504689"/>
                </a:cubicBezTo>
                <a:lnTo>
                  <a:pt x="4987337" y="1678223"/>
                </a:lnTo>
                <a:cubicBezTo>
                  <a:pt x="4987337" y="1689233"/>
                  <a:pt x="4988734" y="1699134"/>
                  <a:pt x="4991527" y="1707926"/>
                </a:cubicBezTo>
                <a:cubicBezTo>
                  <a:pt x="4994321" y="1716717"/>
                  <a:pt x="4998060" y="1724441"/>
                  <a:pt x="5002744" y="1731097"/>
                </a:cubicBezTo>
                <a:cubicBezTo>
                  <a:pt x="5007426" y="1737752"/>
                  <a:pt x="5012808" y="1743421"/>
                  <a:pt x="5018889" y="1748105"/>
                </a:cubicBezTo>
                <a:cubicBezTo>
                  <a:pt x="5024969" y="1752788"/>
                  <a:pt x="5031337" y="1756609"/>
                  <a:pt x="5037992" y="1759567"/>
                </a:cubicBezTo>
                <a:cubicBezTo>
                  <a:pt x="5044647" y="1762525"/>
                  <a:pt x="5051385" y="1764702"/>
                  <a:pt x="5058205" y="1766099"/>
                </a:cubicBezTo>
                <a:cubicBezTo>
                  <a:pt x="5065024" y="1767496"/>
                  <a:pt x="5071392" y="1768194"/>
                  <a:pt x="5077308" y="1768194"/>
                </a:cubicBezTo>
                <a:lnTo>
                  <a:pt x="5308522" y="1768194"/>
                </a:lnTo>
                <a:lnTo>
                  <a:pt x="5308522" y="1704105"/>
                </a:lnTo>
                <a:lnTo>
                  <a:pt x="5077308" y="1704105"/>
                </a:lnTo>
                <a:cubicBezTo>
                  <a:pt x="5069092" y="1704105"/>
                  <a:pt x="5062724" y="1701845"/>
                  <a:pt x="5058205" y="1697326"/>
                </a:cubicBezTo>
                <a:cubicBezTo>
                  <a:pt x="5053686" y="1692807"/>
                  <a:pt x="5051426" y="1686439"/>
                  <a:pt x="5051426" y="1678223"/>
                </a:cubicBezTo>
                <a:lnTo>
                  <a:pt x="5051426" y="1505182"/>
                </a:lnTo>
                <a:cubicBezTo>
                  <a:pt x="5051426" y="1496473"/>
                  <a:pt x="5053645" y="1489900"/>
                  <a:pt x="5058081" y="1485463"/>
                </a:cubicBezTo>
                <a:cubicBezTo>
                  <a:pt x="5062518" y="1481026"/>
                  <a:pt x="5068927" y="1478807"/>
                  <a:pt x="5077308" y="1478807"/>
                </a:cubicBezTo>
                <a:lnTo>
                  <a:pt x="5308522" y="1478807"/>
                </a:lnTo>
                <a:lnTo>
                  <a:pt x="5308522" y="1414718"/>
                </a:lnTo>
                <a:close/>
                <a:moveTo>
                  <a:pt x="4442793" y="1414718"/>
                </a:moveTo>
                <a:cubicBezTo>
                  <a:pt x="4438192" y="1414718"/>
                  <a:pt x="4433919" y="1415540"/>
                  <a:pt x="4429976" y="1417183"/>
                </a:cubicBezTo>
                <a:cubicBezTo>
                  <a:pt x="4426032" y="1418826"/>
                  <a:pt x="4422622" y="1421127"/>
                  <a:pt x="4419746" y="1424085"/>
                </a:cubicBezTo>
                <a:cubicBezTo>
                  <a:pt x="4416871" y="1427043"/>
                  <a:pt x="4414611" y="1430494"/>
                  <a:pt x="4412967" y="1434438"/>
                </a:cubicBezTo>
                <a:cubicBezTo>
                  <a:pt x="4411325" y="1438382"/>
                  <a:pt x="4410503" y="1442572"/>
                  <a:pt x="4410503" y="1447009"/>
                </a:cubicBezTo>
                <a:lnTo>
                  <a:pt x="4410503" y="1735903"/>
                </a:lnTo>
                <a:cubicBezTo>
                  <a:pt x="4410503" y="1740504"/>
                  <a:pt x="4411325" y="1744777"/>
                  <a:pt x="4412967" y="1748721"/>
                </a:cubicBezTo>
                <a:cubicBezTo>
                  <a:pt x="4414611" y="1752665"/>
                  <a:pt x="4416871" y="1756075"/>
                  <a:pt x="4419746" y="1758951"/>
                </a:cubicBezTo>
                <a:cubicBezTo>
                  <a:pt x="4422622" y="1761826"/>
                  <a:pt x="4426032" y="1764086"/>
                  <a:pt x="4429976" y="1765729"/>
                </a:cubicBezTo>
                <a:cubicBezTo>
                  <a:pt x="4433919" y="1767372"/>
                  <a:pt x="4438192" y="1768194"/>
                  <a:pt x="4442793" y="1768194"/>
                </a:cubicBezTo>
                <a:lnTo>
                  <a:pt x="4686085" y="1768194"/>
                </a:lnTo>
                <a:cubicBezTo>
                  <a:pt x="4700383" y="1768194"/>
                  <a:pt x="4712461" y="1765606"/>
                  <a:pt x="4722320" y="1760430"/>
                </a:cubicBezTo>
                <a:cubicBezTo>
                  <a:pt x="4732180" y="1755253"/>
                  <a:pt x="4740191" y="1748803"/>
                  <a:pt x="4746354" y="1741080"/>
                </a:cubicBezTo>
                <a:cubicBezTo>
                  <a:pt x="4752517" y="1733356"/>
                  <a:pt x="4756953" y="1724975"/>
                  <a:pt x="4759665" y="1715937"/>
                </a:cubicBezTo>
                <a:cubicBezTo>
                  <a:pt x="4762376" y="1706899"/>
                  <a:pt x="4763732" y="1698436"/>
                  <a:pt x="4763732" y="1690548"/>
                </a:cubicBezTo>
                <a:lnTo>
                  <a:pt x="4763732" y="1678223"/>
                </a:lnTo>
                <a:cubicBezTo>
                  <a:pt x="4763732" y="1665734"/>
                  <a:pt x="4762335" y="1654313"/>
                  <a:pt x="4759542" y="1643960"/>
                </a:cubicBezTo>
                <a:cubicBezTo>
                  <a:pt x="4756748" y="1633607"/>
                  <a:pt x="4752969" y="1624322"/>
                  <a:pt x="4748203" y="1616106"/>
                </a:cubicBezTo>
                <a:cubicBezTo>
                  <a:pt x="4743437" y="1607889"/>
                  <a:pt x="4737891" y="1600659"/>
                  <a:pt x="4731564" y="1594414"/>
                </a:cubicBezTo>
                <a:cubicBezTo>
                  <a:pt x="4725237" y="1588170"/>
                  <a:pt x="4718459" y="1582829"/>
                  <a:pt x="4711229" y="1578392"/>
                </a:cubicBezTo>
                <a:cubicBezTo>
                  <a:pt x="4719609" y="1566724"/>
                  <a:pt x="4725689" y="1554358"/>
                  <a:pt x="4729469" y="1541294"/>
                </a:cubicBezTo>
                <a:cubicBezTo>
                  <a:pt x="4733249" y="1528230"/>
                  <a:pt x="4735138" y="1516028"/>
                  <a:pt x="4735138" y="1504689"/>
                </a:cubicBezTo>
                <a:lnTo>
                  <a:pt x="4735138" y="1492611"/>
                </a:lnTo>
                <a:cubicBezTo>
                  <a:pt x="4735138" y="1478314"/>
                  <a:pt x="4732550" y="1466236"/>
                  <a:pt x="4727374" y="1456376"/>
                </a:cubicBezTo>
                <a:cubicBezTo>
                  <a:pt x="4722197" y="1446516"/>
                  <a:pt x="4715706" y="1438505"/>
                  <a:pt x="4707901" y="1432343"/>
                </a:cubicBezTo>
                <a:cubicBezTo>
                  <a:pt x="4700095" y="1426180"/>
                  <a:pt x="4691673" y="1421702"/>
                  <a:pt x="4682635" y="1418909"/>
                </a:cubicBezTo>
                <a:cubicBezTo>
                  <a:pt x="4673596" y="1416115"/>
                  <a:pt x="4665134" y="1414718"/>
                  <a:pt x="4657245" y="1414718"/>
                </a:cubicBezTo>
                <a:close/>
                <a:moveTo>
                  <a:pt x="4161978" y="1414718"/>
                </a:moveTo>
                <a:cubicBezTo>
                  <a:pt x="4136507" y="1414718"/>
                  <a:pt x="4113008" y="1419073"/>
                  <a:pt x="4091480" y="1427783"/>
                </a:cubicBezTo>
                <a:cubicBezTo>
                  <a:pt x="4069953" y="1436492"/>
                  <a:pt x="4051301" y="1448653"/>
                  <a:pt x="4035526" y="1464264"/>
                </a:cubicBezTo>
                <a:cubicBezTo>
                  <a:pt x="4019750" y="1479875"/>
                  <a:pt x="4007425" y="1498527"/>
                  <a:pt x="3998551" y="1520219"/>
                </a:cubicBezTo>
                <a:cubicBezTo>
                  <a:pt x="3989677" y="1541910"/>
                  <a:pt x="3985240" y="1565656"/>
                  <a:pt x="3985240" y="1591456"/>
                </a:cubicBezTo>
                <a:lnTo>
                  <a:pt x="3985240" y="1768194"/>
                </a:lnTo>
                <a:lnTo>
                  <a:pt x="4049329" y="1768194"/>
                </a:lnTo>
                <a:lnTo>
                  <a:pt x="4049329" y="1681427"/>
                </a:lnTo>
                <a:lnTo>
                  <a:pt x="4274627" y="1681427"/>
                </a:lnTo>
                <a:lnTo>
                  <a:pt x="4274627" y="1768194"/>
                </a:lnTo>
                <a:lnTo>
                  <a:pt x="4338716" y="1768194"/>
                </a:lnTo>
                <a:lnTo>
                  <a:pt x="4338716" y="1447009"/>
                </a:lnTo>
                <a:cubicBezTo>
                  <a:pt x="4338716" y="1442572"/>
                  <a:pt x="4337894" y="1438382"/>
                  <a:pt x="4336252" y="1434438"/>
                </a:cubicBezTo>
                <a:cubicBezTo>
                  <a:pt x="4334608" y="1430494"/>
                  <a:pt x="4332307" y="1427043"/>
                  <a:pt x="4329350" y="1424085"/>
                </a:cubicBezTo>
                <a:cubicBezTo>
                  <a:pt x="4326391" y="1421127"/>
                  <a:pt x="4322940" y="1418826"/>
                  <a:pt x="4318996" y="1417183"/>
                </a:cubicBezTo>
                <a:cubicBezTo>
                  <a:pt x="4315052" y="1415540"/>
                  <a:pt x="4310862" y="1414718"/>
                  <a:pt x="4306425" y="1414718"/>
                </a:cubicBezTo>
                <a:close/>
                <a:moveTo>
                  <a:pt x="3620420" y="1414718"/>
                </a:moveTo>
                <a:lnTo>
                  <a:pt x="3620420" y="1735903"/>
                </a:lnTo>
                <a:cubicBezTo>
                  <a:pt x="3620420" y="1740504"/>
                  <a:pt x="3621242" y="1744777"/>
                  <a:pt x="3622886" y="1748721"/>
                </a:cubicBezTo>
                <a:cubicBezTo>
                  <a:pt x="3624529" y="1752665"/>
                  <a:pt x="3626788" y="1756075"/>
                  <a:pt x="3629664" y="1758951"/>
                </a:cubicBezTo>
                <a:cubicBezTo>
                  <a:pt x="3632540" y="1761826"/>
                  <a:pt x="3635950" y="1764086"/>
                  <a:pt x="3639894" y="1765729"/>
                </a:cubicBezTo>
                <a:cubicBezTo>
                  <a:pt x="3643838" y="1767372"/>
                  <a:pt x="3648110" y="1768194"/>
                  <a:pt x="3652712" y="1768194"/>
                </a:cubicBezTo>
                <a:lnTo>
                  <a:pt x="3945056" y="1768194"/>
                </a:lnTo>
                <a:lnTo>
                  <a:pt x="3945056" y="1704105"/>
                </a:lnTo>
                <a:lnTo>
                  <a:pt x="3684510" y="1704105"/>
                </a:lnTo>
                <a:lnTo>
                  <a:pt x="3684510" y="1414718"/>
                </a:lnTo>
                <a:close/>
                <a:moveTo>
                  <a:pt x="7373659" y="1409942"/>
                </a:moveTo>
                <a:cubicBezTo>
                  <a:pt x="7370536" y="1410250"/>
                  <a:pt x="7367455" y="1411021"/>
                  <a:pt x="7364415" y="1412253"/>
                </a:cubicBezTo>
                <a:cubicBezTo>
                  <a:pt x="7358664" y="1414882"/>
                  <a:pt x="7353939" y="1418867"/>
                  <a:pt x="7350241" y="1424208"/>
                </a:cubicBezTo>
                <a:cubicBezTo>
                  <a:pt x="7346544" y="1429549"/>
                  <a:pt x="7344695" y="1435506"/>
                  <a:pt x="7344695" y="1442079"/>
                </a:cubicBezTo>
                <a:lnTo>
                  <a:pt x="7344695" y="1768194"/>
                </a:lnTo>
                <a:lnTo>
                  <a:pt x="7408784" y="1768194"/>
                </a:lnTo>
                <a:lnTo>
                  <a:pt x="7408784" y="1519233"/>
                </a:lnTo>
                <a:lnTo>
                  <a:pt x="7642956" y="1763757"/>
                </a:lnTo>
                <a:cubicBezTo>
                  <a:pt x="7646078" y="1767044"/>
                  <a:pt x="7649652" y="1769427"/>
                  <a:pt x="7653679" y="1770906"/>
                </a:cubicBezTo>
                <a:cubicBezTo>
                  <a:pt x="7657705" y="1772385"/>
                  <a:pt x="7661690" y="1773124"/>
                  <a:pt x="7665634" y="1773124"/>
                </a:cubicBezTo>
                <a:cubicBezTo>
                  <a:pt x="7670071" y="1773124"/>
                  <a:pt x="7674261" y="1772302"/>
                  <a:pt x="7678205" y="1770659"/>
                </a:cubicBezTo>
                <a:cubicBezTo>
                  <a:pt x="7682149" y="1769016"/>
                  <a:pt x="7685559" y="1766756"/>
                  <a:pt x="7688435" y="1763880"/>
                </a:cubicBezTo>
                <a:cubicBezTo>
                  <a:pt x="7691310" y="1761005"/>
                  <a:pt x="7693611" y="1757595"/>
                  <a:pt x="7695337" y="1753651"/>
                </a:cubicBezTo>
                <a:cubicBezTo>
                  <a:pt x="7697062" y="1749707"/>
                  <a:pt x="7697925" y="1745434"/>
                  <a:pt x="7697925" y="1740833"/>
                </a:cubicBezTo>
                <a:lnTo>
                  <a:pt x="7697925" y="1414718"/>
                </a:lnTo>
                <a:lnTo>
                  <a:pt x="7633836" y="1414718"/>
                </a:lnTo>
                <a:lnTo>
                  <a:pt x="7633836" y="1663680"/>
                </a:lnTo>
                <a:lnTo>
                  <a:pt x="7399664" y="1419401"/>
                </a:lnTo>
                <a:cubicBezTo>
                  <a:pt x="7395062" y="1414636"/>
                  <a:pt x="7389558" y="1411637"/>
                  <a:pt x="7383149" y="1410404"/>
                </a:cubicBezTo>
                <a:cubicBezTo>
                  <a:pt x="7379944" y="1409788"/>
                  <a:pt x="7376781" y="1409634"/>
                  <a:pt x="7373659" y="1409942"/>
                </a:cubicBezTo>
                <a:close/>
                <a:moveTo>
                  <a:pt x="3999083" y="749172"/>
                </a:moveTo>
                <a:lnTo>
                  <a:pt x="3999083" y="841681"/>
                </a:lnTo>
                <a:lnTo>
                  <a:pt x="4262694" y="841681"/>
                </a:lnTo>
                <a:lnTo>
                  <a:pt x="4262694" y="749172"/>
                </a:lnTo>
                <a:close/>
                <a:moveTo>
                  <a:pt x="1360658" y="749172"/>
                </a:moveTo>
                <a:lnTo>
                  <a:pt x="1360658" y="841681"/>
                </a:lnTo>
                <a:lnTo>
                  <a:pt x="1624269" y="841681"/>
                </a:lnTo>
                <a:lnTo>
                  <a:pt x="1624269" y="749172"/>
                </a:lnTo>
                <a:close/>
                <a:moveTo>
                  <a:pt x="8564448" y="662034"/>
                </a:moveTo>
                <a:lnTo>
                  <a:pt x="8697841" y="662034"/>
                </a:lnTo>
                <a:lnTo>
                  <a:pt x="8697841" y="821276"/>
                </a:lnTo>
                <a:lnTo>
                  <a:pt x="8431367" y="821276"/>
                </a:lnTo>
                <a:lnTo>
                  <a:pt x="8431367" y="795427"/>
                </a:lnTo>
                <a:cubicBezTo>
                  <a:pt x="8431367" y="773926"/>
                  <a:pt x="8434315" y="755781"/>
                  <a:pt x="8440213" y="740993"/>
                </a:cubicBezTo>
                <a:cubicBezTo>
                  <a:pt x="8446111" y="726204"/>
                  <a:pt x="8453622" y="713858"/>
                  <a:pt x="8462747" y="703953"/>
                </a:cubicBezTo>
                <a:cubicBezTo>
                  <a:pt x="8471871" y="694048"/>
                  <a:pt x="8481820" y="686307"/>
                  <a:pt x="8492593" y="680730"/>
                </a:cubicBezTo>
                <a:cubicBezTo>
                  <a:pt x="8503365" y="675154"/>
                  <a:pt x="8513719" y="670989"/>
                  <a:pt x="8523651" y="668234"/>
                </a:cubicBezTo>
                <a:cubicBezTo>
                  <a:pt x="8533584" y="665480"/>
                  <a:pt x="8542341" y="663758"/>
                  <a:pt x="8549921" y="663069"/>
                </a:cubicBezTo>
                <a:cubicBezTo>
                  <a:pt x="8557503" y="662379"/>
                  <a:pt x="8562345" y="662034"/>
                  <a:pt x="8564448" y="662034"/>
                </a:cubicBezTo>
                <a:close/>
                <a:moveTo>
                  <a:pt x="7030923" y="662034"/>
                </a:moveTo>
                <a:lnTo>
                  <a:pt x="7164316" y="662034"/>
                </a:lnTo>
                <a:lnTo>
                  <a:pt x="7164316" y="821276"/>
                </a:lnTo>
                <a:lnTo>
                  <a:pt x="6897842" y="821276"/>
                </a:lnTo>
                <a:lnTo>
                  <a:pt x="6897842" y="795427"/>
                </a:lnTo>
                <a:cubicBezTo>
                  <a:pt x="6897842" y="773926"/>
                  <a:pt x="6900790" y="755781"/>
                  <a:pt x="6906689" y="740993"/>
                </a:cubicBezTo>
                <a:cubicBezTo>
                  <a:pt x="6912586" y="726204"/>
                  <a:pt x="6920098" y="713858"/>
                  <a:pt x="6929222" y="703953"/>
                </a:cubicBezTo>
                <a:cubicBezTo>
                  <a:pt x="6938346" y="694048"/>
                  <a:pt x="6948294" y="686307"/>
                  <a:pt x="6959068" y="680730"/>
                </a:cubicBezTo>
                <a:cubicBezTo>
                  <a:pt x="6969841" y="675154"/>
                  <a:pt x="6980194" y="670989"/>
                  <a:pt x="6990127" y="668234"/>
                </a:cubicBezTo>
                <a:cubicBezTo>
                  <a:pt x="7000059" y="665480"/>
                  <a:pt x="7008816" y="663758"/>
                  <a:pt x="7016397" y="663069"/>
                </a:cubicBezTo>
                <a:cubicBezTo>
                  <a:pt x="7023978" y="662379"/>
                  <a:pt x="7028820" y="662034"/>
                  <a:pt x="7030923" y="662034"/>
                </a:cubicBezTo>
                <a:close/>
                <a:moveTo>
                  <a:pt x="5143357" y="662034"/>
                </a:moveTo>
                <a:lnTo>
                  <a:pt x="5311878" y="662034"/>
                </a:lnTo>
                <a:cubicBezTo>
                  <a:pt x="5326466" y="662034"/>
                  <a:pt x="5339774" y="664392"/>
                  <a:pt x="5351804" y="669108"/>
                </a:cubicBezTo>
                <a:cubicBezTo>
                  <a:pt x="5363832" y="673825"/>
                  <a:pt x="5374103" y="680392"/>
                  <a:pt x="5382614" y="688810"/>
                </a:cubicBezTo>
                <a:cubicBezTo>
                  <a:pt x="5391124" y="697229"/>
                  <a:pt x="5397737" y="707497"/>
                  <a:pt x="5402452" y="719616"/>
                </a:cubicBezTo>
                <a:cubicBezTo>
                  <a:pt x="5407166" y="731734"/>
                  <a:pt x="5409524" y="745089"/>
                  <a:pt x="5409524" y="759680"/>
                </a:cubicBezTo>
                <a:lnTo>
                  <a:pt x="5409524" y="831174"/>
                </a:lnTo>
                <a:cubicBezTo>
                  <a:pt x="5409524" y="846031"/>
                  <a:pt x="5407168" y="859467"/>
                  <a:pt x="5402457" y="871484"/>
                </a:cubicBezTo>
                <a:cubicBezTo>
                  <a:pt x="5397745" y="883500"/>
                  <a:pt x="5391132" y="893718"/>
                  <a:pt x="5382616" y="902138"/>
                </a:cubicBezTo>
                <a:cubicBezTo>
                  <a:pt x="5374100" y="910558"/>
                  <a:pt x="5363869" y="917110"/>
                  <a:pt x="5351922" y="921794"/>
                </a:cubicBezTo>
                <a:cubicBezTo>
                  <a:pt x="5339976" y="926478"/>
                  <a:pt x="5326628" y="928820"/>
                  <a:pt x="5311878" y="928820"/>
                </a:cubicBezTo>
                <a:lnTo>
                  <a:pt x="5143357" y="928820"/>
                </a:lnTo>
                <a:close/>
                <a:moveTo>
                  <a:pt x="10056729" y="655923"/>
                </a:moveTo>
                <a:lnTo>
                  <a:pt x="10164273" y="655923"/>
                </a:lnTo>
                <a:cubicBezTo>
                  <a:pt x="10178655" y="655923"/>
                  <a:pt x="10191832" y="658270"/>
                  <a:pt x="10203803" y="662964"/>
                </a:cubicBezTo>
                <a:cubicBezTo>
                  <a:pt x="10215774" y="667657"/>
                  <a:pt x="10226003" y="674248"/>
                  <a:pt x="10234490" y="682736"/>
                </a:cubicBezTo>
                <a:cubicBezTo>
                  <a:pt x="10242976" y="691225"/>
                  <a:pt x="10249567" y="701456"/>
                  <a:pt x="10254262" y="713430"/>
                </a:cubicBezTo>
                <a:cubicBezTo>
                  <a:pt x="10258957" y="725404"/>
                  <a:pt x="10261305" y="738784"/>
                  <a:pt x="10261305" y="753569"/>
                </a:cubicBezTo>
                <a:lnTo>
                  <a:pt x="10261305" y="837285"/>
                </a:lnTo>
                <a:cubicBezTo>
                  <a:pt x="10261305" y="852141"/>
                  <a:pt x="10258958" y="865552"/>
                  <a:pt x="10254267" y="877516"/>
                </a:cubicBezTo>
                <a:cubicBezTo>
                  <a:pt x="10249575" y="889481"/>
                  <a:pt x="10242936" y="899709"/>
                  <a:pt x="10234351" y="908200"/>
                </a:cubicBezTo>
                <a:cubicBezTo>
                  <a:pt x="10225765" y="916691"/>
                  <a:pt x="10215524" y="923269"/>
                  <a:pt x="10203628" y="927934"/>
                </a:cubicBezTo>
                <a:cubicBezTo>
                  <a:pt x="10191732" y="932598"/>
                  <a:pt x="10178408" y="934930"/>
                  <a:pt x="10163659" y="934930"/>
                </a:cubicBezTo>
                <a:lnTo>
                  <a:pt x="10056729" y="934930"/>
                </a:lnTo>
                <a:cubicBezTo>
                  <a:pt x="10041986" y="934930"/>
                  <a:pt x="10028697" y="932610"/>
                  <a:pt x="10016864" y="927970"/>
                </a:cubicBezTo>
                <a:cubicBezTo>
                  <a:pt x="10005031" y="923330"/>
                  <a:pt x="9994827" y="916771"/>
                  <a:pt x="9986252" y="908293"/>
                </a:cubicBezTo>
                <a:cubicBezTo>
                  <a:pt x="9977676" y="899814"/>
                  <a:pt x="9971056" y="889625"/>
                  <a:pt x="9966391" y="877726"/>
                </a:cubicBezTo>
                <a:cubicBezTo>
                  <a:pt x="9961727" y="865826"/>
                  <a:pt x="9959395" y="852346"/>
                  <a:pt x="9959395" y="837285"/>
                </a:cubicBezTo>
                <a:lnTo>
                  <a:pt x="9959395" y="753569"/>
                </a:lnTo>
                <a:cubicBezTo>
                  <a:pt x="9959395" y="738576"/>
                  <a:pt x="9961727" y="725129"/>
                  <a:pt x="9966391" y="713228"/>
                </a:cubicBezTo>
                <a:cubicBezTo>
                  <a:pt x="9971056" y="701327"/>
                  <a:pt x="9977675" y="691137"/>
                  <a:pt x="9986249" y="682659"/>
                </a:cubicBezTo>
                <a:cubicBezTo>
                  <a:pt x="9994823" y="674180"/>
                  <a:pt x="10005070" y="667605"/>
                  <a:pt x="10016989" y="662932"/>
                </a:cubicBezTo>
                <a:cubicBezTo>
                  <a:pt x="10028908" y="658260"/>
                  <a:pt x="10042154" y="655923"/>
                  <a:pt x="10056729" y="655923"/>
                </a:cubicBezTo>
                <a:close/>
                <a:moveTo>
                  <a:pt x="9338616" y="570134"/>
                </a:moveTo>
                <a:lnTo>
                  <a:pt x="9338616" y="1020720"/>
                </a:lnTo>
                <a:lnTo>
                  <a:pt x="9430827" y="1020720"/>
                </a:lnTo>
                <a:lnTo>
                  <a:pt x="9430827" y="841681"/>
                </a:lnTo>
                <a:lnTo>
                  <a:pt x="9696995" y="841681"/>
                </a:lnTo>
                <a:lnTo>
                  <a:pt x="9696995" y="1020720"/>
                </a:lnTo>
                <a:lnTo>
                  <a:pt x="9789207" y="1020720"/>
                </a:lnTo>
                <a:lnTo>
                  <a:pt x="9789207" y="570134"/>
                </a:lnTo>
                <a:lnTo>
                  <a:pt x="9696995" y="570134"/>
                </a:lnTo>
                <a:lnTo>
                  <a:pt x="9696995" y="749172"/>
                </a:lnTo>
                <a:lnTo>
                  <a:pt x="9430827" y="749172"/>
                </a:lnTo>
                <a:lnTo>
                  <a:pt x="9430827" y="570134"/>
                </a:lnTo>
                <a:close/>
                <a:moveTo>
                  <a:pt x="8846891" y="570134"/>
                </a:moveTo>
                <a:lnTo>
                  <a:pt x="8846891" y="662034"/>
                </a:lnTo>
                <a:lnTo>
                  <a:pt x="9022263" y="662034"/>
                </a:lnTo>
                <a:lnTo>
                  <a:pt x="9022263" y="1020720"/>
                </a:lnTo>
                <a:lnTo>
                  <a:pt x="9114475" y="1020720"/>
                </a:lnTo>
                <a:lnTo>
                  <a:pt x="9114475" y="662034"/>
                </a:lnTo>
                <a:lnTo>
                  <a:pt x="9289536" y="662034"/>
                </a:lnTo>
                <a:lnTo>
                  <a:pt x="9289536" y="570134"/>
                </a:lnTo>
                <a:close/>
                <a:moveTo>
                  <a:pt x="8564448" y="570134"/>
                </a:moveTo>
                <a:cubicBezTo>
                  <a:pt x="8532060" y="570134"/>
                  <a:pt x="8502133" y="575689"/>
                  <a:pt x="8474670" y="586800"/>
                </a:cubicBezTo>
                <a:cubicBezTo>
                  <a:pt x="8447207" y="597911"/>
                  <a:pt x="8423399" y="613438"/>
                  <a:pt x="8403249" y="633380"/>
                </a:cubicBezTo>
                <a:cubicBezTo>
                  <a:pt x="8383098" y="653323"/>
                  <a:pt x="8367378" y="677092"/>
                  <a:pt x="8356089" y="704685"/>
                </a:cubicBezTo>
                <a:cubicBezTo>
                  <a:pt x="8344800" y="732279"/>
                  <a:pt x="8339155" y="762526"/>
                  <a:pt x="8339155" y="795427"/>
                </a:cubicBezTo>
                <a:lnTo>
                  <a:pt x="8339155" y="1020720"/>
                </a:lnTo>
                <a:lnTo>
                  <a:pt x="8431367" y="1020720"/>
                </a:lnTo>
                <a:lnTo>
                  <a:pt x="8431367" y="913176"/>
                </a:lnTo>
                <a:lnTo>
                  <a:pt x="8697841" y="913176"/>
                </a:lnTo>
                <a:lnTo>
                  <a:pt x="8697841" y="1020720"/>
                </a:lnTo>
                <a:lnTo>
                  <a:pt x="8790053" y="1020720"/>
                </a:lnTo>
                <a:lnTo>
                  <a:pt x="8790053" y="616393"/>
                </a:lnTo>
                <a:cubicBezTo>
                  <a:pt x="8790053" y="610151"/>
                  <a:pt x="8788876" y="604206"/>
                  <a:pt x="8786523" y="598558"/>
                </a:cubicBezTo>
                <a:cubicBezTo>
                  <a:pt x="8784169" y="592910"/>
                  <a:pt x="8780861" y="587954"/>
                  <a:pt x="8776595" y="583689"/>
                </a:cubicBezTo>
                <a:cubicBezTo>
                  <a:pt x="8772330" y="579423"/>
                  <a:pt x="8767335" y="576098"/>
                  <a:pt x="8761609" y="573712"/>
                </a:cubicBezTo>
                <a:cubicBezTo>
                  <a:pt x="8755883" y="571327"/>
                  <a:pt x="8749841" y="570134"/>
                  <a:pt x="8743481" y="570134"/>
                </a:cubicBezTo>
                <a:close/>
                <a:moveTo>
                  <a:pt x="8183116" y="570134"/>
                </a:moveTo>
                <a:lnTo>
                  <a:pt x="8004384" y="749172"/>
                </a:lnTo>
                <a:lnTo>
                  <a:pt x="7944877" y="749172"/>
                </a:lnTo>
                <a:lnTo>
                  <a:pt x="7944877" y="841681"/>
                </a:lnTo>
                <a:lnTo>
                  <a:pt x="8004286" y="841681"/>
                </a:lnTo>
                <a:lnTo>
                  <a:pt x="8183019" y="1020720"/>
                </a:lnTo>
                <a:lnTo>
                  <a:pt x="8305033" y="1020720"/>
                </a:lnTo>
                <a:lnTo>
                  <a:pt x="8079861" y="795476"/>
                </a:lnTo>
                <a:lnTo>
                  <a:pt x="8305033" y="570134"/>
                </a:lnTo>
                <a:close/>
                <a:moveTo>
                  <a:pt x="7833666" y="570134"/>
                </a:moveTo>
                <a:lnTo>
                  <a:pt x="7833666" y="1020720"/>
                </a:lnTo>
                <a:lnTo>
                  <a:pt x="7925878" y="1020720"/>
                </a:lnTo>
                <a:lnTo>
                  <a:pt x="7925878" y="570134"/>
                </a:lnTo>
                <a:close/>
                <a:moveTo>
                  <a:pt x="7468748" y="570134"/>
                </a:moveTo>
                <a:cubicBezTo>
                  <a:pt x="7454615" y="570134"/>
                  <a:pt x="7441781" y="571984"/>
                  <a:pt x="7430245" y="575684"/>
                </a:cubicBezTo>
                <a:cubicBezTo>
                  <a:pt x="7418709" y="579385"/>
                  <a:pt x="7408569" y="584310"/>
                  <a:pt x="7399827" y="590461"/>
                </a:cubicBezTo>
                <a:cubicBezTo>
                  <a:pt x="7391084" y="596612"/>
                  <a:pt x="7383602" y="603656"/>
                  <a:pt x="7377384" y="611592"/>
                </a:cubicBezTo>
                <a:cubicBezTo>
                  <a:pt x="7371164" y="619529"/>
                  <a:pt x="7366118" y="627854"/>
                  <a:pt x="7362247" y="636570"/>
                </a:cubicBezTo>
                <a:cubicBezTo>
                  <a:pt x="7358374" y="645285"/>
                  <a:pt x="7355531" y="654068"/>
                  <a:pt x="7353719" y="662918"/>
                </a:cubicBezTo>
                <a:cubicBezTo>
                  <a:pt x="7351905" y="671768"/>
                  <a:pt x="7350999" y="680089"/>
                  <a:pt x="7350999" y="687883"/>
                </a:cubicBezTo>
                <a:lnTo>
                  <a:pt x="7350999" y="902971"/>
                </a:lnTo>
                <a:cubicBezTo>
                  <a:pt x="7350999" y="917302"/>
                  <a:pt x="7352833" y="930236"/>
                  <a:pt x="7356499" y="941773"/>
                </a:cubicBezTo>
                <a:cubicBezTo>
                  <a:pt x="7360165" y="953311"/>
                  <a:pt x="7365077" y="963455"/>
                  <a:pt x="7371234" y="972206"/>
                </a:cubicBezTo>
                <a:cubicBezTo>
                  <a:pt x="7377392" y="980958"/>
                  <a:pt x="7384439" y="988390"/>
                  <a:pt x="7392377" y="994504"/>
                </a:cubicBezTo>
                <a:cubicBezTo>
                  <a:pt x="7400315" y="1000617"/>
                  <a:pt x="7408638" y="1005609"/>
                  <a:pt x="7417348" y="1009478"/>
                </a:cubicBezTo>
                <a:cubicBezTo>
                  <a:pt x="7426056" y="1013347"/>
                  <a:pt x="7434835" y="1016188"/>
                  <a:pt x="7443686" y="1018001"/>
                </a:cubicBezTo>
                <a:cubicBezTo>
                  <a:pt x="7452536" y="1019814"/>
                  <a:pt x="7460890" y="1020720"/>
                  <a:pt x="7468748" y="1020720"/>
                </a:cubicBezTo>
                <a:lnTo>
                  <a:pt x="7761870" y="1020720"/>
                </a:lnTo>
                <a:lnTo>
                  <a:pt x="7761870" y="928820"/>
                </a:lnTo>
                <a:lnTo>
                  <a:pt x="7468748" y="928820"/>
                </a:lnTo>
                <a:cubicBezTo>
                  <a:pt x="7460396" y="928820"/>
                  <a:pt x="7454052" y="926652"/>
                  <a:pt x="7449716" y="922315"/>
                </a:cubicBezTo>
                <a:cubicBezTo>
                  <a:pt x="7445379" y="917978"/>
                  <a:pt x="7443211" y="911530"/>
                  <a:pt x="7443211" y="902971"/>
                </a:cubicBezTo>
                <a:lnTo>
                  <a:pt x="7443211" y="688496"/>
                </a:lnTo>
                <a:cubicBezTo>
                  <a:pt x="7443211" y="679391"/>
                  <a:pt x="7445345" y="672705"/>
                  <a:pt x="7449614" y="668436"/>
                </a:cubicBezTo>
                <a:cubicBezTo>
                  <a:pt x="7453882" y="664168"/>
                  <a:pt x="7460260" y="662034"/>
                  <a:pt x="7468748" y="662034"/>
                </a:cubicBezTo>
                <a:lnTo>
                  <a:pt x="7761870" y="662034"/>
                </a:lnTo>
                <a:lnTo>
                  <a:pt x="7761870" y="570134"/>
                </a:lnTo>
                <a:close/>
                <a:moveTo>
                  <a:pt x="7030923" y="570134"/>
                </a:moveTo>
                <a:cubicBezTo>
                  <a:pt x="6998536" y="570134"/>
                  <a:pt x="6968610" y="575689"/>
                  <a:pt x="6941146" y="586800"/>
                </a:cubicBezTo>
                <a:cubicBezTo>
                  <a:pt x="6913681" y="597911"/>
                  <a:pt x="6889875" y="613438"/>
                  <a:pt x="6869724" y="633380"/>
                </a:cubicBezTo>
                <a:cubicBezTo>
                  <a:pt x="6849573" y="653323"/>
                  <a:pt x="6833853" y="677092"/>
                  <a:pt x="6822564" y="704685"/>
                </a:cubicBezTo>
                <a:cubicBezTo>
                  <a:pt x="6811274" y="732279"/>
                  <a:pt x="6805630" y="762526"/>
                  <a:pt x="6805630" y="795427"/>
                </a:cubicBezTo>
                <a:lnTo>
                  <a:pt x="6805630" y="1020720"/>
                </a:lnTo>
                <a:lnTo>
                  <a:pt x="6897842" y="1020720"/>
                </a:lnTo>
                <a:lnTo>
                  <a:pt x="6897842" y="913176"/>
                </a:lnTo>
                <a:lnTo>
                  <a:pt x="7164316" y="913176"/>
                </a:lnTo>
                <a:lnTo>
                  <a:pt x="7164316" y="1020720"/>
                </a:lnTo>
                <a:lnTo>
                  <a:pt x="7256528" y="1020720"/>
                </a:lnTo>
                <a:lnTo>
                  <a:pt x="7256528" y="616393"/>
                </a:lnTo>
                <a:cubicBezTo>
                  <a:pt x="7256528" y="610151"/>
                  <a:pt x="7255351" y="604206"/>
                  <a:pt x="7252998" y="598558"/>
                </a:cubicBezTo>
                <a:cubicBezTo>
                  <a:pt x="7250645" y="592910"/>
                  <a:pt x="7247336" y="587954"/>
                  <a:pt x="7243071" y="583689"/>
                </a:cubicBezTo>
                <a:cubicBezTo>
                  <a:pt x="7238805" y="579423"/>
                  <a:pt x="7233810" y="576098"/>
                  <a:pt x="7228084" y="573712"/>
                </a:cubicBezTo>
                <a:cubicBezTo>
                  <a:pt x="7222359" y="571327"/>
                  <a:pt x="7216316" y="570134"/>
                  <a:pt x="7209957" y="570134"/>
                </a:cubicBezTo>
                <a:close/>
                <a:moveTo>
                  <a:pt x="6262041" y="570134"/>
                </a:moveTo>
                <a:lnTo>
                  <a:pt x="6262041" y="1020720"/>
                </a:lnTo>
                <a:lnTo>
                  <a:pt x="6354253" y="1020720"/>
                </a:lnTo>
                <a:lnTo>
                  <a:pt x="6354253" y="841681"/>
                </a:lnTo>
                <a:lnTo>
                  <a:pt x="6620420" y="841681"/>
                </a:lnTo>
                <a:lnTo>
                  <a:pt x="6620420" y="1020720"/>
                </a:lnTo>
                <a:lnTo>
                  <a:pt x="6712633" y="1020720"/>
                </a:lnTo>
                <a:lnTo>
                  <a:pt x="6712633" y="570134"/>
                </a:lnTo>
                <a:lnTo>
                  <a:pt x="6620420" y="570134"/>
                </a:lnTo>
                <a:lnTo>
                  <a:pt x="6620420" y="749172"/>
                </a:lnTo>
                <a:lnTo>
                  <a:pt x="6354253" y="749172"/>
                </a:lnTo>
                <a:lnTo>
                  <a:pt x="6354253" y="570134"/>
                </a:lnTo>
                <a:close/>
                <a:moveTo>
                  <a:pt x="5537491" y="570134"/>
                </a:moveTo>
                <a:lnTo>
                  <a:pt x="5745281" y="1001848"/>
                </a:lnTo>
                <a:cubicBezTo>
                  <a:pt x="5749270" y="1009359"/>
                  <a:pt x="5754957" y="1015401"/>
                  <a:pt x="5762342" y="1019973"/>
                </a:cubicBezTo>
                <a:cubicBezTo>
                  <a:pt x="5769727" y="1024545"/>
                  <a:pt x="5777819" y="1026831"/>
                  <a:pt x="5786618" y="1026831"/>
                </a:cubicBezTo>
                <a:cubicBezTo>
                  <a:pt x="5795661" y="1026831"/>
                  <a:pt x="5803913" y="1024521"/>
                  <a:pt x="5811374" y="1019902"/>
                </a:cubicBezTo>
                <a:cubicBezTo>
                  <a:pt x="5818834" y="1015283"/>
                  <a:pt x="5824440" y="1009226"/>
                  <a:pt x="5828188" y="1001731"/>
                </a:cubicBezTo>
                <a:lnTo>
                  <a:pt x="6036358" y="570134"/>
                </a:lnTo>
                <a:lnTo>
                  <a:pt x="5937281" y="570134"/>
                </a:lnTo>
                <a:lnTo>
                  <a:pt x="5786720" y="885740"/>
                </a:lnTo>
                <a:lnTo>
                  <a:pt x="5636754" y="570134"/>
                </a:lnTo>
                <a:close/>
                <a:moveTo>
                  <a:pt x="5097399" y="570134"/>
                </a:moveTo>
                <a:cubicBezTo>
                  <a:pt x="5090856" y="570134"/>
                  <a:pt x="5084769" y="571306"/>
                  <a:pt x="5079140" y="573651"/>
                </a:cubicBezTo>
                <a:cubicBezTo>
                  <a:pt x="5073512" y="575997"/>
                  <a:pt x="5068589" y="579337"/>
                  <a:pt x="5064371" y="583674"/>
                </a:cubicBezTo>
                <a:cubicBezTo>
                  <a:pt x="5060153" y="588011"/>
                  <a:pt x="5056894" y="592939"/>
                  <a:pt x="5054594" y="598458"/>
                </a:cubicBezTo>
                <a:cubicBezTo>
                  <a:pt x="5052294" y="603978"/>
                  <a:pt x="5051145" y="609956"/>
                  <a:pt x="5051145" y="616393"/>
                </a:cubicBezTo>
                <a:lnTo>
                  <a:pt x="5051145" y="974466"/>
                </a:lnTo>
                <a:cubicBezTo>
                  <a:pt x="5051145" y="981165"/>
                  <a:pt x="5052309" y="987311"/>
                  <a:pt x="5054638" y="992902"/>
                </a:cubicBezTo>
                <a:cubicBezTo>
                  <a:pt x="5056967" y="998493"/>
                  <a:pt x="5060206" y="1003363"/>
                  <a:pt x="5064354" y="1007511"/>
                </a:cubicBezTo>
                <a:cubicBezTo>
                  <a:pt x="5068502" y="1011659"/>
                  <a:pt x="5073371" y="1014898"/>
                  <a:pt x="5078961" y="1017227"/>
                </a:cubicBezTo>
                <a:cubicBezTo>
                  <a:pt x="5084550" y="1019556"/>
                  <a:pt x="5090696" y="1020720"/>
                  <a:pt x="5097399" y="1020720"/>
                </a:cubicBezTo>
                <a:lnTo>
                  <a:pt x="5311878" y="1020720"/>
                </a:lnTo>
                <a:cubicBezTo>
                  <a:pt x="5339151" y="1020720"/>
                  <a:pt x="5364368" y="1015982"/>
                  <a:pt x="5387529" y="1006505"/>
                </a:cubicBezTo>
                <a:cubicBezTo>
                  <a:pt x="5410690" y="997029"/>
                  <a:pt x="5430723" y="983893"/>
                  <a:pt x="5447626" y="967099"/>
                </a:cubicBezTo>
                <a:cubicBezTo>
                  <a:pt x="5464528" y="950305"/>
                  <a:pt x="5477773" y="930322"/>
                  <a:pt x="5487358" y="907151"/>
                </a:cubicBezTo>
                <a:cubicBezTo>
                  <a:pt x="5496943" y="883980"/>
                  <a:pt x="5501736" y="858654"/>
                  <a:pt x="5501736" y="831174"/>
                </a:cubicBezTo>
                <a:lnTo>
                  <a:pt x="5501736" y="759680"/>
                </a:lnTo>
                <a:cubicBezTo>
                  <a:pt x="5501736" y="732469"/>
                  <a:pt x="5496944" y="707228"/>
                  <a:pt x="5487360" y="683956"/>
                </a:cubicBezTo>
                <a:cubicBezTo>
                  <a:pt x="5477777" y="660684"/>
                  <a:pt x="5464533" y="640650"/>
                  <a:pt x="5447628" y="623852"/>
                </a:cubicBezTo>
                <a:cubicBezTo>
                  <a:pt x="5430723" y="607054"/>
                  <a:pt x="5410651" y="593902"/>
                  <a:pt x="5387412" y="584395"/>
                </a:cubicBezTo>
                <a:cubicBezTo>
                  <a:pt x="5364173" y="574887"/>
                  <a:pt x="5338995" y="570134"/>
                  <a:pt x="5311878" y="570134"/>
                </a:cubicBezTo>
                <a:close/>
                <a:moveTo>
                  <a:pt x="4663762" y="570134"/>
                </a:moveTo>
                <a:cubicBezTo>
                  <a:pt x="4650330" y="570134"/>
                  <a:pt x="4635834" y="572532"/>
                  <a:pt x="4620271" y="577330"/>
                </a:cubicBezTo>
                <a:cubicBezTo>
                  <a:pt x="4604708" y="582127"/>
                  <a:pt x="4590234" y="589934"/>
                  <a:pt x="4576850" y="600749"/>
                </a:cubicBezTo>
                <a:cubicBezTo>
                  <a:pt x="4563465" y="611565"/>
                  <a:pt x="4552332" y="625588"/>
                  <a:pt x="4543449" y="642819"/>
                </a:cubicBezTo>
                <a:cubicBezTo>
                  <a:pt x="4534567" y="660050"/>
                  <a:pt x="4530125" y="681079"/>
                  <a:pt x="4530125" y="705907"/>
                </a:cubicBezTo>
                <a:cubicBezTo>
                  <a:pt x="4530125" y="730797"/>
                  <a:pt x="4534556" y="751890"/>
                  <a:pt x="4543415" y="769186"/>
                </a:cubicBezTo>
                <a:cubicBezTo>
                  <a:pt x="4552275" y="786482"/>
                  <a:pt x="4563439" y="800517"/>
                  <a:pt x="4576909" y="811292"/>
                </a:cubicBezTo>
                <a:cubicBezTo>
                  <a:pt x="4590377" y="822067"/>
                  <a:pt x="4604809" y="829826"/>
                  <a:pt x="4620205" y="834568"/>
                </a:cubicBezTo>
                <a:cubicBezTo>
                  <a:pt x="4635601" y="839310"/>
                  <a:pt x="4650119" y="841681"/>
                  <a:pt x="4663762" y="841681"/>
                </a:cubicBezTo>
                <a:lnTo>
                  <a:pt x="4846462" y="841681"/>
                </a:lnTo>
                <a:cubicBezTo>
                  <a:pt x="4852814" y="841681"/>
                  <a:pt x="4858649" y="842763"/>
                  <a:pt x="4863966" y="844926"/>
                </a:cubicBezTo>
                <a:cubicBezTo>
                  <a:pt x="4869283" y="847090"/>
                  <a:pt x="4873688" y="850047"/>
                  <a:pt x="4877183" y="853798"/>
                </a:cubicBezTo>
                <a:cubicBezTo>
                  <a:pt x="4880676" y="857548"/>
                  <a:pt x="4883437" y="862186"/>
                  <a:pt x="4885464" y="867710"/>
                </a:cubicBezTo>
                <a:cubicBezTo>
                  <a:pt x="4887492" y="873235"/>
                  <a:pt x="4888505" y="879183"/>
                  <a:pt x="4888505" y="885555"/>
                </a:cubicBezTo>
                <a:cubicBezTo>
                  <a:pt x="4888505" y="899009"/>
                  <a:pt x="4884876" y="909584"/>
                  <a:pt x="4877618" y="917278"/>
                </a:cubicBezTo>
                <a:cubicBezTo>
                  <a:pt x="4870360" y="924973"/>
                  <a:pt x="4859975" y="928820"/>
                  <a:pt x="4846462" y="928820"/>
                </a:cubicBezTo>
                <a:lnTo>
                  <a:pt x="4533792" y="928820"/>
                </a:lnTo>
                <a:lnTo>
                  <a:pt x="4533792" y="1020720"/>
                </a:lnTo>
                <a:lnTo>
                  <a:pt x="4846462" y="1020720"/>
                </a:lnTo>
                <a:cubicBezTo>
                  <a:pt x="4855590" y="1020720"/>
                  <a:pt x="4865218" y="1019655"/>
                  <a:pt x="4875347" y="1017524"/>
                </a:cubicBezTo>
                <a:cubicBezTo>
                  <a:pt x="4885475" y="1015393"/>
                  <a:pt x="4895384" y="1012114"/>
                  <a:pt x="4905072" y="1007689"/>
                </a:cubicBezTo>
                <a:cubicBezTo>
                  <a:pt x="4914759" y="1003263"/>
                  <a:pt x="4924276" y="997465"/>
                  <a:pt x="4933623" y="990297"/>
                </a:cubicBezTo>
                <a:cubicBezTo>
                  <a:pt x="4942969" y="983128"/>
                  <a:pt x="4951088" y="974483"/>
                  <a:pt x="4957979" y="964360"/>
                </a:cubicBezTo>
                <a:cubicBezTo>
                  <a:pt x="4964870" y="954238"/>
                  <a:pt x="4970383" y="942657"/>
                  <a:pt x="4974517" y="929618"/>
                </a:cubicBezTo>
                <a:cubicBezTo>
                  <a:pt x="4978651" y="916579"/>
                  <a:pt x="4980717" y="901892"/>
                  <a:pt x="4980717" y="885555"/>
                </a:cubicBezTo>
                <a:cubicBezTo>
                  <a:pt x="4980717" y="869299"/>
                  <a:pt x="4978699" y="854696"/>
                  <a:pt x="4974665" y="841745"/>
                </a:cubicBezTo>
                <a:cubicBezTo>
                  <a:pt x="4970630" y="828793"/>
                  <a:pt x="4965103" y="817242"/>
                  <a:pt x="4958084" y="807090"/>
                </a:cubicBezTo>
                <a:cubicBezTo>
                  <a:pt x="4951065" y="796939"/>
                  <a:pt x="4943081" y="788293"/>
                  <a:pt x="4934135" y="781154"/>
                </a:cubicBezTo>
                <a:cubicBezTo>
                  <a:pt x="4925186" y="774014"/>
                  <a:pt x="4915715" y="768081"/>
                  <a:pt x="4905719" y="763353"/>
                </a:cubicBezTo>
                <a:cubicBezTo>
                  <a:pt x="4895723" y="758625"/>
                  <a:pt x="4885753" y="755151"/>
                  <a:pt x="4875810" y="752929"/>
                </a:cubicBezTo>
                <a:cubicBezTo>
                  <a:pt x="4865866" y="750707"/>
                  <a:pt x="4854963" y="749455"/>
                  <a:pt x="4843103" y="749172"/>
                </a:cubicBezTo>
                <a:lnTo>
                  <a:pt x="4663762" y="749172"/>
                </a:lnTo>
                <a:cubicBezTo>
                  <a:pt x="4650583" y="749172"/>
                  <a:pt x="4640385" y="745388"/>
                  <a:pt x="4633166" y="737821"/>
                </a:cubicBezTo>
                <a:cubicBezTo>
                  <a:pt x="4625947" y="730253"/>
                  <a:pt x="4622339" y="719615"/>
                  <a:pt x="4622339" y="705907"/>
                </a:cubicBezTo>
                <a:cubicBezTo>
                  <a:pt x="4622339" y="692434"/>
                  <a:pt x="4625974" y="681753"/>
                  <a:pt x="4633249" y="673865"/>
                </a:cubicBezTo>
                <a:cubicBezTo>
                  <a:pt x="4640523" y="665978"/>
                  <a:pt x="4650694" y="662034"/>
                  <a:pt x="4663762" y="662034"/>
                </a:cubicBezTo>
                <a:lnTo>
                  <a:pt x="4940695" y="662034"/>
                </a:lnTo>
                <a:lnTo>
                  <a:pt x="4940695" y="570134"/>
                </a:lnTo>
                <a:close/>
                <a:moveTo>
                  <a:pt x="3934127" y="570134"/>
                </a:moveTo>
                <a:cubicBezTo>
                  <a:pt x="3927583" y="570134"/>
                  <a:pt x="3921497" y="571306"/>
                  <a:pt x="3915869" y="573651"/>
                </a:cubicBezTo>
                <a:cubicBezTo>
                  <a:pt x="3910240" y="575997"/>
                  <a:pt x="3905317" y="579337"/>
                  <a:pt x="3901099" y="583674"/>
                </a:cubicBezTo>
                <a:cubicBezTo>
                  <a:pt x="3896881" y="588011"/>
                  <a:pt x="3893622" y="592939"/>
                  <a:pt x="3891322" y="598458"/>
                </a:cubicBezTo>
                <a:cubicBezTo>
                  <a:pt x="3889023" y="603978"/>
                  <a:pt x="3887872" y="609956"/>
                  <a:pt x="3887872" y="616393"/>
                </a:cubicBezTo>
                <a:lnTo>
                  <a:pt x="3887872" y="902971"/>
                </a:lnTo>
                <a:cubicBezTo>
                  <a:pt x="3887872" y="924624"/>
                  <a:pt x="3891813" y="942954"/>
                  <a:pt x="3899694" y="957960"/>
                </a:cubicBezTo>
                <a:cubicBezTo>
                  <a:pt x="3907575" y="972966"/>
                  <a:pt x="3917386" y="985154"/>
                  <a:pt x="3929127" y="994523"/>
                </a:cubicBezTo>
                <a:cubicBezTo>
                  <a:pt x="3940867" y="1003892"/>
                  <a:pt x="3953551" y="1010601"/>
                  <a:pt x="3967180" y="1014649"/>
                </a:cubicBezTo>
                <a:cubicBezTo>
                  <a:pt x="3980808" y="1018696"/>
                  <a:pt x="3993519" y="1020720"/>
                  <a:pt x="4005315" y="1020720"/>
                </a:cubicBezTo>
                <a:lnTo>
                  <a:pt x="4298437" y="1020720"/>
                </a:lnTo>
                <a:lnTo>
                  <a:pt x="4298437" y="928820"/>
                </a:lnTo>
                <a:lnTo>
                  <a:pt x="4005924" y="928820"/>
                </a:lnTo>
                <a:cubicBezTo>
                  <a:pt x="3997166" y="928820"/>
                  <a:pt x="3990670" y="926702"/>
                  <a:pt x="3986436" y="922466"/>
                </a:cubicBezTo>
                <a:cubicBezTo>
                  <a:pt x="3982202" y="918230"/>
                  <a:pt x="3980084" y="911732"/>
                  <a:pt x="3980084" y="902971"/>
                </a:cubicBezTo>
                <a:lnTo>
                  <a:pt x="3980084" y="662034"/>
                </a:lnTo>
                <a:lnTo>
                  <a:pt x="4298437" y="662034"/>
                </a:lnTo>
                <a:lnTo>
                  <a:pt x="4298437" y="570134"/>
                </a:lnTo>
                <a:close/>
                <a:moveTo>
                  <a:pt x="3511237" y="570134"/>
                </a:moveTo>
                <a:cubicBezTo>
                  <a:pt x="3497805" y="570134"/>
                  <a:pt x="3483308" y="572532"/>
                  <a:pt x="3467746" y="577330"/>
                </a:cubicBezTo>
                <a:cubicBezTo>
                  <a:pt x="3452183" y="582127"/>
                  <a:pt x="3437710" y="589934"/>
                  <a:pt x="3424325" y="600749"/>
                </a:cubicBezTo>
                <a:cubicBezTo>
                  <a:pt x="3410940" y="611565"/>
                  <a:pt x="3399807" y="625588"/>
                  <a:pt x="3390924" y="642819"/>
                </a:cubicBezTo>
                <a:cubicBezTo>
                  <a:pt x="3382042" y="660050"/>
                  <a:pt x="3377601" y="681079"/>
                  <a:pt x="3377601" y="705907"/>
                </a:cubicBezTo>
                <a:cubicBezTo>
                  <a:pt x="3377601" y="730797"/>
                  <a:pt x="3382031" y="751890"/>
                  <a:pt x="3390890" y="769186"/>
                </a:cubicBezTo>
                <a:cubicBezTo>
                  <a:pt x="3399750" y="786482"/>
                  <a:pt x="3410915" y="800517"/>
                  <a:pt x="3424383" y="811292"/>
                </a:cubicBezTo>
                <a:cubicBezTo>
                  <a:pt x="3437852" y="822067"/>
                  <a:pt x="3452284" y="829826"/>
                  <a:pt x="3467680" y="834568"/>
                </a:cubicBezTo>
                <a:cubicBezTo>
                  <a:pt x="3483075" y="839310"/>
                  <a:pt x="3497594" y="841681"/>
                  <a:pt x="3511237" y="841681"/>
                </a:cubicBezTo>
                <a:lnTo>
                  <a:pt x="3693937" y="841681"/>
                </a:lnTo>
                <a:cubicBezTo>
                  <a:pt x="3700290" y="841681"/>
                  <a:pt x="3706124" y="842763"/>
                  <a:pt x="3711441" y="844926"/>
                </a:cubicBezTo>
                <a:cubicBezTo>
                  <a:pt x="3716758" y="847090"/>
                  <a:pt x="3721163" y="850047"/>
                  <a:pt x="3724658" y="853798"/>
                </a:cubicBezTo>
                <a:cubicBezTo>
                  <a:pt x="3728152" y="857548"/>
                  <a:pt x="3730913" y="862186"/>
                  <a:pt x="3732940" y="867710"/>
                </a:cubicBezTo>
                <a:cubicBezTo>
                  <a:pt x="3734967" y="873235"/>
                  <a:pt x="3735980" y="879183"/>
                  <a:pt x="3735980" y="885555"/>
                </a:cubicBezTo>
                <a:cubicBezTo>
                  <a:pt x="3735980" y="899009"/>
                  <a:pt x="3732351" y="909584"/>
                  <a:pt x="3725093" y="917278"/>
                </a:cubicBezTo>
                <a:cubicBezTo>
                  <a:pt x="3717835" y="924973"/>
                  <a:pt x="3707450" y="928820"/>
                  <a:pt x="3693937" y="928820"/>
                </a:cubicBezTo>
                <a:lnTo>
                  <a:pt x="3381267" y="928820"/>
                </a:lnTo>
                <a:lnTo>
                  <a:pt x="3381267" y="1020720"/>
                </a:lnTo>
                <a:lnTo>
                  <a:pt x="3693937" y="1020720"/>
                </a:lnTo>
                <a:cubicBezTo>
                  <a:pt x="3703065" y="1020720"/>
                  <a:pt x="3712693" y="1019655"/>
                  <a:pt x="3722822" y="1017524"/>
                </a:cubicBezTo>
                <a:cubicBezTo>
                  <a:pt x="3732951" y="1015393"/>
                  <a:pt x="3742859" y="1012114"/>
                  <a:pt x="3752546" y="1007689"/>
                </a:cubicBezTo>
                <a:cubicBezTo>
                  <a:pt x="3762234" y="1003263"/>
                  <a:pt x="3771751" y="997465"/>
                  <a:pt x="3781098" y="990297"/>
                </a:cubicBezTo>
                <a:cubicBezTo>
                  <a:pt x="3790444" y="983128"/>
                  <a:pt x="3798563" y="974483"/>
                  <a:pt x="3805454" y="964360"/>
                </a:cubicBezTo>
                <a:cubicBezTo>
                  <a:pt x="3812346" y="954238"/>
                  <a:pt x="3817858" y="942657"/>
                  <a:pt x="3821992" y="929618"/>
                </a:cubicBezTo>
                <a:cubicBezTo>
                  <a:pt x="3826126" y="916579"/>
                  <a:pt x="3828192" y="901892"/>
                  <a:pt x="3828192" y="885555"/>
                </a:cubicBezTo>
                <a:cubicBezTo>
                  <a:pt x="3828192" y="869299"/>
                  <a:pt x="3826174" y="854696"/>
                  <a:pt x="3822140" y="841745"/>
                </a:cubicBezTo>
                <a:cubicBezTo>
                  <a:pt x="3818105" y="828793"/>
                  <a:pt x="3812578" y="817242"/>
                  <a:pt x="3805559" y="807090"/>
                </a:cubicBezTo>
                <a:cubicBezTo>
                  <a:pt x="3798540" y="796939"/>
                  <a:pt x="3790557" y="788293"/>
                  <a:pt x="3781609" y="781154"/>
                </a:cubicBezTo>
                <a:cubicBezTo>
                  <a:pt x="3772662" y="774014"/>
                  <a:pt x="3763190" y="768081"/>
                  <a:pt x="3753194" y="763353"/>
                </a:cubicBezTo>
                <a:cubicBezTo>
                  <a:pt x="3743198" y="758625"/>
                  <a:pt x="3733228" y="755151"/>
                  <a:pt x="3723284" y="752929"/>
                </a:cubicBezTo>
                <a:cubicBezTo>
                  <a:pt x="3713340" y="750707"/>
                  <a:pt x="3702439" y="749455"/>
                  <a:pt x="3690578" y="749172"/>
                </a:cubicBezTo>
                <a:lnTo>
                  <a:pt x="3511237" y="749172"/>
                </a:lnTo>
                <a:cubicBezTo>
                  <a:pt x="3498059" y="749172"/>
                  <a:pt x="3487860" y="745388"/>
                  <a:pt x="3480641" y="737821"/>
                </a:cubicBezTo>
                <a:cubicBezTo>
                  <a:pt x="3473422" y="730253"/>
                  <a:pt x="3469812" y="719615"/>
                  <a:pt x="3469812" y="705907"/>
                </a:cubicBezTo>
                <a:cubicBezTo>
                  <a:pt x="3469812" y="692434"/>
                  <a:pt x="3473450" y="681753"/>
                  <a:pt x="3480724" y="673865"/>
                </a:cubicBezTo>
                <a:cubicBezTo>
                  <a:pt x="3487998" y="665978"/>
                  <a:pt x="3498169" y="662034"/>
                  <a:pt x="3511237" y="662034"/>
                </a:cubicBezTo>
                <a:lnTo>
                  <a:pt x="3788169" y="662034"/>
                </a:lnTo>
                <a:lnTo>
                  <a:pt x="3788169" y="570134"/>
                </a:lnTo>
                <a:close/>
                <a:moveTo>
                  <a:pt x="2996274" y="570134"/>
                </a:moveTo>
                <a:cubicBezTo>
                  <a:pt x="2984679" y="570134"/>
                  <a:pt x="2972019" y="572226"/>
                  <a:pt x="2958294" y="576410"/>
                </a:cubicBezTo>
                <a:cubicBezTo>
                  <a:pt x="2944568" y="580594"/>
                  <a:pt x="2931833" y="587318"/>
                  <a:pt x="2920088" y="596581"/>
                </a:cubicBezTo>
                <a:cubicBezTo>
                  <a:pt x="2908342" y="605845"/>
                  <a:pt x="2898530" y="618033"/>
                  <a:pt x="2890650" y="633144"/>
                </a:cubicBezTo>
                <a:cubicBezTo>
                  <a:pt x="2882771" y="648256"/>
                  <a:pt x="2878831" y="666502"/>
                  <a:pt x="2878831" y="687883"/>
                </a:cubicBezTo>
                <a:lnTo>
                  <a:pt x="2878831" y="1020720"/>
                </a:lnTo>
                <a:lnTo>
                  <a:pt x="2971043" y="1020720"/>
                </a:lnTo>
                <a:lnTo>
                  <a:pt x="2971043" y="687883"/>
                </a:lnTo>
                <a:cubicBezTo>
                  <a:pt x="2971043" y="679187"/>
                  <a:pt x="2973177" y="672705"/>
                  <a:pt x="2977446" y="668436"/>
                </a:cubicBezTo>
                <a:cubicBezTo>
                  <a:pt x="2981714" y="664168"/>
                  <a:pt x="2988195" y="662034"/>
                  <a:pt x="2996887" y="662034"/>
                </a:cubicBezTo>
                <a:lnTo>
                  <a:pt x="3175921" y="662034"/>
                </a:lnTo>
                <a:cubicBezTo>
                  <a:pt x="3185451" y="662034"/>
                  <a:pt x="3193760" y="663533"/>
                  <a:pt x="3200847" y="666530"/>
                </a:cubicBezTo>
                <a:cubicBezTo>
                  <a:pt x="3207935" y="669528"/>
                  <a:pt x="3214027" y="673714"/>
                  <a:pt x="3219122" y="679090"/>
                </a:cubicBezTo>
                <a:cubicBezTo>
                  <a:pt x="3224219" y="684465"/>
                  <a:pt x="3228268" y="691000"/>
                  <a:pt x="3231271" y="698694"/>
                </a:cubicBezTo>
                <a:cubicBezTo>
                  <a:pt x="3234273" y="706389"/>
                  <a:pt x="3236253" y="714928"/>
                  <a:pt x="3237211" y="724312"/>
                </a:cubicBezTo>
                <a:lnTo>
                  <a:pt x="3237211" y="759680"/>
                </a:lnTo>
                <a:cubicBezTo>
                  <a:pt x="3237211" y="768953"/>
                  <a:pt x="3235727" y="777251"/>
                  <a:pt x="3232760" y="784574"/>
                </a:cubicBezTo>
                <a:cubicBezTo>
                  <a:pt x="3229794" y="791897"/>
                  <a:pt x="3225661" y="798116"/>
                  <a:pt x="3220362" y="803232"/>
                </a:cubicBezTo>
                <a:cubicBezTo>
                  <a:pt x="3215063" y="808347"/>
                  <a:pt x="3208596" y="812461"/>
                  <a:pt x="3200962" y="815572"/>
                </a:cubicBezTo>
                <a:cubicBezTo>
                  <a:pt x="3193327" y="818683"/>
                  <a:pt x="3185191" y="820584"/>
                  <a:pt x="3176554" y="821276"/>
                </a:cubicBezTo>
                <a:lnTo>
                  <a:pt x="2990041" y="821276"/>
                </a:lnTo>
                <a:lnTo>
                  <a:pt x="2990041" y="913176"/>
                </a:lnTo>
                <a:lnTo>
                  <a:pt x="3175921" y="913176"/>
                </a:lnTo>
                <a:cubicBezTo>
                  <a:pt x="3186198" y="913176"/>
                  <a:pt x="3197137" y="912004"/>
                  <a:pt x="3208740" y="909661"/>
                </a:cubicBezTo>
                <a:cubicBezTo>
                  <a:pt x="3220342" y="907317"/>
                  <a:pt x="3231788" y="903614"/>
                  <a:pt x="3243078" y="898550"/>
                </a:cubicBezTo>
                <a:cubicBezTo>
                  <a:pt x="3254367" y="893486"/>
                  <a:pt x="3265232" y="886906"/>
                  <a:pt x="3275672" y="878809"/>
                </a:cubicBezTo>
                <a:cubicBezTo>
                  <a:pt x="3286113" y="870712"/>
                  <a:pt x="3295357" y="860922"/>
                  <a:pt x="3303405" y="849440"/>
                </a:cubicBezTo>
                <a:cubicBezTo>
                  <a:pt x="3311454" y="837957"/>
                  <a:pt x="3317802" y="824821"/>
                  <a:pt x="3322450" y="810031"/>
                </a:cubicBezTo>
                <a:cubicBezTo>
                  <a:pt x="3327098" y="795241"/>
                  <a:pt x="3329422" y="778457"/>
                  <a:pt x="3329422" y="759680"/>
                </a:cubicBezTo>
                <a:lnTo>
                  <a:pt x="3329422" y="723630"/>
                </a:lnTo>
                <a:cubicBezTo>
                  <a:pt x="3329422" y="713756"/>
                  <a:pt x="3328240" y="702959"/>
                  <a:pt x="3325875" y="691237"/>
                </a:cubicBezTo>
                <a:cubicBezTo>
                  <a:pt x="3323511" y="679516"/>
                  <a:pt x="3319774" y="668078"/>
                  <a:pt x="3314665" y="656922"/>
                </a:cubicBezTo>
                <a:cubicBezTo>
                  <a:pt x="3309556" y="645765"/>
                  <a:pt x="3302967" y="634914"/>
                  <a:pt x="3294897" y="624368"/>
                </a:cubicBezTo>
                <a:cubicBezTo>
                  <a:pt x="3286828" y="613822"/>
                  <a:pt x="3277108" y="604566"/>
                  <a:pt x="3265737" y="596598"/>
                </a:cubicBezTo>
                <a:cubicBezTo>
                  <a:pt x="3254367" y="588631"/>
                  <a:pt x="3241158" y="582229"/>
                  <a:pt x="3226110" y="577391"/>
                </a:cubicBezTo>
                <a:cubicBezTo>
                  <a:pt x="3211062" y="572553"/>
                  <a:pt x="3194332" y="570134"/>
                  <a:pt x="3175921" y="570134"/>
                </a:cubicBezTo>
                <a:close/>
                <a:moveTo>
                  <a:pt x="2699692" y="570134"/>
                </a:moveTo>
                <a:lnTo>
                  <a:pt x="2699692" y="1020720"/>
                </a:lnTo>
                <a:lnTo>
                  <a:pt x="2791903" y="1020720"/>
                </a:lnTo>
                <a:lnTo>
                  <a:pt x="2791903" y="570134"/>
                </a:lnTo>
                <a:close/>
                <a:moveTo>
                  <a:pt x="2232353" y="570134"/>
                </a:moveTo>
                <a:lnTo>
                  <a:pt x="2232353" y="974466"/>
                </a:lnTo>
                <a:cubicBezTo>
                  <a:pt x="2232353" y="981165"/>
                  <a:pt x="2233518" y="987311"/>
                  <a:pt x="2235847" y="992902"/>
                </a:cubicBezTo>
                <a:cubicBezTo>
                  <a:pt x="2238175" y="998493"/>
                  <a:pt x="2241415" y="1003363"/>
                  <a:pt x="2245565" y="1007511"/>
                </a:cubicBezTo>
                <a:cubicBezTo>
                  <a:pt x="2249715" y="1011659"/>
                  <a:pt x="2254585" y="1014898"/>
                  <a:pt x="2260174" y="1017227"/>
                </a:cubicBezTo>
                <a:cubicBezTo>
                  <a:pt x="2265764" y="1019556"/>
                  <a:pt x="2271910" y="1020720"/>
                  <a:pt x="2278612" y="1020720"/>
                </a:cubicBezTo>
                <a:lnTo>
                  <a:pt x="2647504" y="1020720"/>
                </a:lnTo>
                <a:lnTo>
                  <a:pt x="2647504" y="928820"/>
                </a:lnTo>
                <a:lnTo>
                  <a:pt x="2324565" y="928820"/>
                </a:lnTo>
                <a:lnTo>
                  <a:pt x="2324565" y="570134"/>
                </a:lnTo>
                <a:close/>
                <a:moveTo>
                  <a:pt x="1858524" y="570134"/>
                </a:moveTo>
                <a:cubicBezTo>
                  <a:pt x="1844391" y="570134"/>
                  <a:pt x="1831557" y="571984"/>
                  <a:pt x="1820021" y="575684"/>
                </a:cubicBezTo>
                <a:cubicBezTo>
                  <a:pt x="1808485" y="579385"/>
                  <a:pt x="1798345" y="584310"/>
                  <a:pt x="1789602" y="590461"/>
                </a:cubicBezTo>
                <a:cubicBezTo>
                  <a:pt x="1780859" y="596612"/>
                  <a:pt x="1773378" y="603656"/>
                  <a:pt x="1767159" y="611592"/>
                </a:cubicBezTo>
                <a:cubicBezTo>
                  <a:pt x="1760940" y="619529"/>
                  <a:pt x="1755894" y="627854"/>
                  <a:pt x="1752021" y="636570"/>
                </a:cubicBezTo>
                <a:cubicBezTo>
                  <a:pt x="1748149" y="645285"/>
                  <a:pt x="1745307" y="654068"/>
                  <a:pt x="1743494" y="662918"/>
                </a:cubicBezTo>
                <a:cubicBezTo>
                  <a:pt x="1741681" y="671768"/>
                  <a:pt x="1740774" y="680089"/>
                  <a:pt x="1740774" y="687883"/>
                </a:cubicBezTo>
                <a:lnTo>
                  <a:pt x="1740774" y="902971"/>
                </a:lnTo>
                <a:cubicBezTo>
                  <a:pt x="1740774" y="917302"/>
                  <a:pt x="1742608" y="930236"/>
                  <a:pt x="1746274" y="941773"/>
                </a:cubicBezTo>
                <a:cubicBezTo>
                  <a:pt x="1749940" y="953311"/>
                  <a:pt x="1754852" y="963455"/>
                  <a:pt x="1761009" y="972206"/>
                </a:cubicBezTo>
                <a:cubicBezTo>
                  <a:pt x="1767167" y="980958"/>
                  <a:pt x="1774215" y="988390"/>
                  <a:pt x="1782153" y="994504"/>
                </a:cubicBezTo>
                <a:cubicBezTo>
                  <a:pt x="1790091" y="1000617"/>
                  <a:pt x="1798414" y="1005609"/>
                  <a:pt x="1807123" y="1009478"/>
                </a:cubicBezTo>
                <a:cubicBezTo>
                  <a:pt x="1815831" y="1013347"/>
                  <a:pt x="1824611" y="1016188"/>
                  <a:pt x="1833461" y="1018001"/>
                </a:cubicBezTo>
                <a:cubicBezTo>
                  <a:pt x="1842311" y="1019814"/>
                  <a:pt x="1850665" y="1020720"/>
                  <a:pt x="1858524" y="1020720"/>
                </a:cubicBezTo>
                <a:lnTo>
                  <a:pt x="2151645" y="1020720"/>
                </a:lnTo>
                <a:lnTo>
                  <a:pt x="2151645" y="928820"/>
                </a:lnTo>
                <a:lnTo>
                  <a:pt x="1858524" y="928820"/>
                </a:lnTo>
                <a:cubicBezTo>
                  <a:pt x="1850172" y="928820"/>
                  <a:pt x="1843828" y="926652"/>
                  <a:pt x="1839491" y="922315"/>
                </a:cubicBezTo>
                <a:cubicBezTo>
                  <a:pt x="1835155" y="917978"/>
                  <a:pt x="1832986" y="911530"/>
                  <a:pt x="1832986" y="902971"/>
                </a:cubicBezTo>
                <a:lnTo>
                  <a:pt x="1832986" y="688496"/>
                </a:lnTo>
                <a:cubicBezTo>
                  <a:pt x="1832986" y="679391"/>
                  <a:pt x="1835120" y="672705"/>
                  <a:pt x="1839389" y="668436"/>
                </a:cubicBezTo>
                <a:cubicBezTo>
                  <a:pt x="1843657" y="664168"/>
                  <a:pt x="1850036" y="662034"/>
                  <a:pt x="1858524" y="662034"/>
                </a:cubicBezTo>
                <a:lnTo>
                  <a:pt x="2151645" y="662034"/>
                </a:lnTo>
                <a:lnTo>
                  <a:pt x="2151645" y="570134"/>
                </a:lnTo>
                <a:close/>
                <a:moveTo>
                  <a:pt x="1295702" y="570134"/>
                </a:moveTo>
                <a:cubicBezTo>
                  <a:pt x="1289158" y="570134"/>
                  <a:pt x="1283072" y="571306"/>
                  <a:pt x="1277444" y="573651"/>
                </a:cubicBezTo>
                <a:cubicBezTo>
                  <a:pt x="1271815" y="575997"/>
                  <a:pt x="1266892" y="579337"/>
                  <a:pt x="1262674" y="583674"/>
                </a:cubicBezTo>
                <a:cubicBezTo>
                  <a:pt x="1258456" y="588011"/>
                  <a:pt x="1255197" y="592939"/>
                  <a:pt x="1252897" y="598458"/>
                </a:cubicBezTo>
                <a:cubicBezTo>
                  <a:pt x="1250597" y="603978"/>
                  <a:pt x="1249447" y="609956"/>
                  <a:pt x="1249447" y="616393"/>
                </a:cubicBezTo>
                <a:lnTo>
                  <a:pt x="1249447" y="902971"/>
                </a:lnTo>
                <a:cubicBezTo>
                  <a:pt x="1249447" y="924624"/>
                  <a:pt x="1253388" y="942954"/>
                  <a:pt x="1261269" y="957960"/>
                </a:cubicBezTo>
                <a:cubicBezTo>
                  <a:pt x="1269150" y="972966"/>
                  <a:pt x="1278961" y="985154"/>
                  <a:pt x="1290701" y="994523"/>
                </a:cubicBezTo>
                <a:cubicBezTo>
                  <a:pt x="1302442" y="1003892"/>
                  <a:pt x="1315126" y="1010601"/>
                  <a:pt x="1328754" y="1014649"/>
                </a:cubicBezTo>
                <a:cubicBezTo>
                  <a:pt x="1342382" y="1018696"/>
                  <a:pt x="1355094" y="1020720"/>
                  <a:pt x="1366890" y="1020720"/>
                </a:cubicBezTo>
                <a:lnTo>
                  <a:pt x="1660011" y="1020720"/>
                </a:lnTo>
                <a:lnTo>
                  <a:pt x="1660011" y="928820"/>
                </a:lnTo>
                <a:lnTo>
                  <a:pt x="1367499" y="928820"/>
                </a:lnTo>
                <a:cubicBezTo>
                  <a:pt x="1358741" y="928820"/>
                  <a:pt x="1352245" y="926702"/>
                  <a:pt x="1348011" y="922466"/>
                </a:cubicBezTo>
                <a:cubicBezTo>
                  <a:pt x="1343777" y="918230"/>
                  <a:pt x="1341659" y="911732"/>
                  <a:pt x="1341659" y="902971"/>
                </a:cubicBezTo>
                <a:lnTo>
                  <a:pt x="1341659" y="662034"/>
                </a:lnTo>
                <a:lnTo>
                  <a:pt x="1660011" y="662034"/>
                </a:lnTo>
                <a:lnTo>
                  <a:pt x="1660011" y="570134"/>
                </a:lnTo>
                <a:close/>
                <a:moveTo>
                  <a:pt x="10465369" y="564396"/>
                </a:moveTo>
                <a:cubicBezTo>
                  <a:pt x="10460903" y="564795"/>
                  <a:pt x="10456539" y="565826"/>
                  <a:pt x="10452277" y="567490"/>
                </a:cubicBezTo>
                <a:cubicBezTo>
                  <a:pt x="10443873" y="571333"/>
                  <a:pt x="10437035" y="577063"/>
                  <a:pt x="10431762" y="584679"/>
                </a:cubicBezTo>
                <a:cubicBezTo>
                  <a:pt x="10426489" y="592296"/>
                  <a:pt x="10423852" y="600830"/>
                  <a:pt x="10423852" y="610282"/>
                </a:cubicBezTo>
                <a:lnTo>
                  <a:pt x="10423852" y="1020720"/>
                </a:lnTo>
                <a:lnTo>
                  <a:pt x="10516065" y="1020720"/>
                </a:lnTo>
                <a:lnTo>
                  <a:pt x="10516065" y="712140"/>
                </a:lnTo>
                <a:lnTo>
                  <a:pt x="10795193" y="1013368"/>
                </a:lnTo>
                <a:cubicBezTo>
                  <a:pt x="10799743" y="1018159"/>
                  <a:pt x="10804866" y="1021601"/>
                  <a:pt x="10810559" y="1023693"/>
                </a:cubicBezTo>
                <a:cubicBezTo>
                  <a:pt x="10816252" y="1025785"/>
                  <a:pt x="10822026" y="1026831"/>
                  <a:pt x="10827878" y="1026831"/>
                </a:cubicBezTo>
                <a:cubicBezTo>
                  <a:pt x="10834389" y="1026831"/>
                  <a:pt x="10840469" y="1025654"/>
                  <a:pt x="10846117" y="1023301"/>
                </a:cubicBezTo>
                <a:cubicBezTo>
                  <a:pt x="10851765" y="1020947"/>
                  <a:pt x="10856646" y="1017713"/>
                  <a:pt x="10860760" y="1013599"/>
                </a:cubicBezTo>
                <a:cubicBezTo>
                  <a:pt x="10864874" y="1009485"/>
                  <a:pt x="10868184" y="1004567"/>
                  <a:pt x="10870687" y="998844"/>
                </a:cubicBezTo>
                <a:cubicBezTo>
                  <a:pt x="10873192" y="993122"/>
                  <a:pt x="10874444" y="987032"/>
                  <a:pt x="10874444" y="980576"/>
                </a:cubicBezTo>
                <a:lnTo>
                  <a:pt x="10874444" y="570134"/>
                </a:lnTo>
                <a:lnTo>
                  <a:pt x="10782232" y="570134"/>
                </a:lnTo>
                <a:lnTo>
                  <a:pt x="10782232" y="878714"/>
                </a:lnTo>
                <a:lnTo>
                  <a:pt x="10502923" y="577890"/>
                </a:lnTo>
                <a:cubicBezTo>
                  <a:pt x="10496363" y="571093"/>
                  <a:pt x="10488413" y="566828"/>
                  <a:pt x="10479073" y="565097"/>
                </a:cubicBezTo>
                <a:cubicBezTo>
                  <a:pt x="10474403" y="564231"/>
                  <a:pt x="10469835" y="563997"/>
                  <a:pt x="10465369" y="564396"/>
                </a:cubicBezTo>
                <a:close/>
                <a:moveTo>
                  <a:pt x="10056729" y="564023"/>
                </a:moveTo>
                <a:cubicBezTo>
                  <a:pt x="10029619" y="564023"/>
                  <a:pt x="10004474" y="568765"/>
                  <a:pt x="9981295" y="578250"/>
                </a:cubicBezTo>
                <a:cubicBezTo>
                  <a:pt x="9958116" y="587735"/>
                  <a:pt x="9938081" y="600868"/>
                  <a:pt x="9921191" y="617652"/>
                </a:cubicBezTo>
                <a:cubicBezTo>
                  <a:pt x="9904301" y="634435"/>
                  <a:pt x="9891077" y="654432"/>
                  <a:pt x="9881519" y="677644"/>
                </a:cubicBezTo>
                <a:cubicBezTo>
                  <a:pt x="9871962" y="700855"/>
                  <a:pt x="9867183" y="726164"/>
                  <a:pt x="9867183" y="753569"/>
                </a:cubicBezTo>
                <a:lnTo>
                  <a:pt x="9867183" y="837285"/>
                </a:lnTo>
                <a:cubicBezTo>
                  <a:pt x="9867183" y="864963"/>
                  <a:pt x="9871962" y="890355"/>
                  <a:pt x="9881519" y="913461"/>
                </a:cubicBezTo>
                <a:cubicBezTo>
                  <a:pt x="9891077" y="936567"/>
                  <a:pt x="9904300" y="956564"/>
                  <a:pt x="9921188" y="973453"/>
                </a:cubicBezTo>
                <a:cubicBezTo>
                  <a:pt x="9938077" y="990341"/>
                  <a:pt x="9958075" y="1003460"/>
                  <a:pt x="9981183" y="1012808"/>
                </a:cubicBezTo>
                <a:cubicBezTo>
                  <a:pt x="10004291" y="1022156"/>
                  <a:pt x="10029472" y="1026831"/>
                  <a:pt x="10056729" y="1026831"/>
                </a:cubicBezTo>
                <a:lnTo>
                  <a:pt x="10164273" y="1026831"/>
                </a:lnTo>
                <a:cubicBezTo>
                  <a:pt x="10191545" y="1026831"/>
                  <a:pt x="10216712" y="1022144"/>
                  <a:pt x="10239775" y="1012772"/>
                </a:cubicBezTo>
                <a:cubicBezTo>
                  <a:pt x="10262837" y="1003399"/>
                  <a:pt x="10282820" y="990260"/>
                  <a:pt x="10299725" y="973355"/>
                </a:cubicBezTo>
                <a:cubicBezTo>
                  <a:pt x="10316630" y="956451"/>
                  <a:pt x="10329821" y="936414"/>
                  <a:pt x="10339299" y="913244"/>
                </a:cubicBezTo>
                <a:cubicBezTo>
                  <a:pt x="10348777" y="890075"/>
                  <a:pt x="10353517" y="864755"/>
                  <a:pt x="10353517" y="837285"/>
                </a:cubicBezTo>
                <a:lnTo>
                  <a:pt x="10353517" y="753569"/>
                </a:lnTo>
                <a:cubicBezTo>
                  <a:pt x="10353517" y="726375"/>
                  <a:pt x="10348777" y="701139"/>
                  <a:pt x="10339299" y="677863"/>
                </a:cubicBezTo>
                <a:cubicBezTo>
                  <a:pt x="10329821" y="654586"/>
                  <a:pt x="10316630" y="634548"/>
                  <a:pt x="10299725" y="617749"/>
                </a:cubicBezTo>
                <a:cubicBezTo>
                  <a:pt x="10282820" y="600950"/>
                  <a:pt x="10262798" y="587796"/>
                  <a:pt x="10239660" y="578287"/>
                </a:cubicBezTo>
                <a:cubicBezTo>
                  <a:pt x="10216521" y="568778"/>
                  <a:pt x="10191392" y="564023"/>
                  <a:pt x="10164273" y="564023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3525520"/>
                </a:lnTo>
                <a:lnTo>
                  <a:pt x="0" y="3525520"/>
                </a:lnTo>
                <a:close/>
              </a:path>
            </a:pathLst>
          </a:custGeom>
          <a:gradFill>
            <a:gsLst>
              <a:gs pos="0">
                <a:schemeClr val="tx1">
                  <a:alpha val="90000"/>
                </a:schemeClr>
              </a:gs>
              <a:gs pos="64000">
                <a:schemeClr val="tx1">
                  <a:lumMod val="100000"/>
                  <a:alpha val="62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PT" dirty="0"/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1DBAB95E-2E6F-01E1-745F-F046D280DD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898828"/>
              </p:ext>
            </p:extLst>
          </p:nvPr>
        </p:nvGraphicFramePr>
        <p:xfrm>
          <a:off x="178183" y="1114938"/>
          <a:ext cx="2936976" cy="3204111"/>
        </p:xfrm>
        <a:graphic>
          <a:graphicData uri="http://schemas.openxmlformats.org/drawingml/2006/table">
            <a:tbl>
              <a:tblPr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tableStyleId>{2D5ABB26-0587-4C30-8999-92F81FD0307C}</a:tableStyleId>
              </a:tblPr>
              <a:tblGrid>
                <a:gridCol w="1468488">
                  <a:extLst>
                    <a:ext uri="{9D8B030D-6E8A-4147-A177-3AD203B41FA5}">
                      <a16:colId xmlns:a16="http://schemas.microsoft.com/office/drawing/2014/main" val="1666000109"/>
                    </a:ext>
                  </a:extLst>
                </a:gridCol>
                <a:gridCol w="1468488">
                  <a:extLst>
                    <a:ext uri="{9D8B030D-6E8A-4147-A177-3AD203B41FA5}">
                      <a16:colId xmlns:a16="http://schemas.microsoft.com/office/drawing/2014/main" val="2563511250"/>
                    </a:ext>
                  </a:extLst>
                </a:gridCol>
              </a:tblGrid>
              <a:tr h="52731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GitHub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11099515"/>
                  </a:ext>
                </a:extLst>
              </a:tr>
              <a:tr h="52731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Bruno Miguel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@Bruno0798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04896490"/>
                  </a:ext>
                </a:extLst>
              </a:tr>
              <a:tr h="55803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Rui Almeida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@Rmsa42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06697680"/>
                  </a:ext>
                </a:extLst>
              </a:tr>
              <a:tr h="52731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Miguel </a:t>
                      </a:r>
                      <a:r>
                        <a:rPr lang="en-US" sz="1200" b="0" noProof="0" dirty="0" err="1">
                          <a:solidFill>
                            <a:schemeClr val="bg1"/>
                          </a:solidFill>
                        </a:rPr>
                        <a:t>Biltes</a:t>
                      </a:r>
                      <a:endParaRPr lang="en-US" sz="1200" b="0" noProof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@Biltes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39484608"/>
                  </a:ext>
                </a:extLst>
              </a:tr>
              <a:tr h="52731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João Silva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@jpjpcs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49212436"/>
                  </a:ext>
                </a:extLst>
              </a:tr>
              <a:tr h="53680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Bernardo Esteves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0" noProof="0" dirty="0">
                          <a:solidFill>
                            <a:schemeClr val="bg1"/>
                          </a:solidFill>
                        </a:rPr>
                        <a:t>@berestv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5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5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5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8525428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0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5" name="Google Shape;205;p40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206" name="Google Shape;206;p4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40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-US" sz="700" b="0" i="0" u="none" strike="noStrike" cap="none" noProof="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</a:p>
          </p:txBody>
        </p:sp>
      </p:grpSp>
      <p:sp>
        <p:nvSpPr>
          <p:cNvPr id="208" name="Google Shape;208;p40"/>
          <p:cNvSpPr txBox="1"/>
          <p:nvPr/>
        </p:nvSpPr>
        <p:spPr>
          <a:xfrm>
            <a:off x="0" y="2073175"/>
            <a:ext cx="91440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000" noProof="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Thank You slide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noProof="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Thank your audience and encourage them to get in touch afterwards.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2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32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148" name="Google Shape;148;p3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32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-US" sz="700" b="0" i="0" u="none" strike="noStrike" cap="none" noProof="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</a:p>
          </p:txBody>
        </p:sp>
      </p:grpSp>
      <p:sp>
        <p:nvSpPr>
          <p:cNvPr id="150" name="Google Shape;150;p32"/>
          <p:cNvSpPr txBox="1"/>
          <p:nvPr/>
        </p:nvSpPr>
        <p:spPr>
          <a:xfrm>
            <a:off x="0" y="2225775"/>
            <a:ext cx="91440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noProof="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PITCHING SESSION</a:t>
            </a:r>
            <a:br>
              <a:rPr lang="en-US" sz="4000" noProof="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</a:br>
            <a:r>
              <a:rPr lang="en-US" sz="4000" i="1" noProof="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Porto Motive</a:t>
            </a:r>
            <a:endParaRPr lang="en-US" sz="4000" b="0" i="1" u="none" strike="noStrike" cap="none" noProof="0" dirty="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</a:rPr>
              <a:t>The Plan</a:t>
            </a:r>
            <a:endParaRPr sz="80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57" name="Google Shape;157;p33"/>
          <p:cNvSpPr txBox="1"/>
          <p:nvPr/>
        </p:nvSpPr>
        <p:spPr>
          <a:xfrm>
            <a:off x="241214" y="1401286"/>
            <a:ext cx="1425038" cy="3251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sz="1150" b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Initial Situation</a:t>
            </a:r>
            <a:b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At the </a:t>
            </a:r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Hackathon Eclipse SDV – Chapter Three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we were challenged to choose between two different tracks:</a:t>
            </a:r>
            <a:b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1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>
              <a:buFont typeface="+mj-lt"/>
              <a:buAutoNum type="arabicPeriod"/>
            </a:pPr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Software-Defined Vehicle (SDV) Lab</a:t>
            </a:r>
          </a:p>
          <a:p>
            <a:pPr algn="ctr">
              <a:buFont typeface="+mj-lt"/>
              <a:buAutoNum type="arabicPeriod"/>
            </a:pPr>
            <a:endParaRPr lang="en-GB" sz="11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>
              <a:buFont typeface="+mj-lt"/>
              <a:buAutoNum type="arabicPeriod"/>
            </a:pPr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Mission: Update Possible</a:t>
            </a:r>
            <a:endParaRPr sz="1150" b="1" dirty="0">
              <a:solidFill>
                <a:schemeClr val="dk1"/>
              </a:solidFill>
              <a:highlight>
                <a:schemeClr val="lt1"/>
              </a:highligh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pic>
        <p:nvPicPr>
          <p:cNvPr id="5" name="Picture 4" descr="A white board with text and images&#10;&#10;Description automatically generated">
            <a:extLst>
              <a:ext uri="{FF2B5EF4-FFF2-40B4-BE49-F238E27FC236}">
                <a16:creationId xmlns:a16="http://schemas.microsoft.com/office/drawing/2014/main" id="{3B44BFE7-26D7-4494-F0B2-6EE7683283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607"/>
          <a:stretch/>
        </p:blipFill>
        <p:spPr>
          <a:xfrm>
            <a:off x="1924322" y="1530045"/>
            <a:ext cx="4915865" cy="27602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EDDFE1B-F1B6-4782-1773-EC8F6F0213E4}"/>
              </a:ext>
            </a:extLst>
          </p:cNvPr>
          <p:cNvSpPr txBox="1"/>
          <p:nvPr/>
        </p:nvSpPr>
        <p:spPr>
          <a:xfrm>
            <a:off x="8787740" y="130628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PT" dirty="0"/>
          </a:p>
        </p:txBody>
      </p:sp>
      <p:sp>
        <p:nvSpPr>
          <p:cNvPr id="11" name="Google Shape;157;p33">
            <a:extLst>
              <a:ext uri="{FF2B5EF4-FFF2-40B4-BE49-F238E27FC236}">
                <a16:creationId xmlns:a16="http://schemas.microsoft.com/office/drawing/2014/main" id="{77FB81B1-C3EC-3381-836F-7E3D5D232665}"/>
              </a:ext>
            </a:extLst>
          </p:cNvPr>
          <p:cNvSpPr txBox="1"/>
          <p:nvPr/>
        </p:nvSpPr>
        <p:spPr>
          <a:xfrm>
            <a:off x="6929916" y="1341864"/>
            <a:ext cx="1984745" cy="3251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Why?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b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Because, having </a:t>
            </a:r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 prior experience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 the </a:t>
            </a:r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automotive 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field, it seemed:</a:t>
            </a:r>
            <a:b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1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1. </a:t>
            </a:r>
            <a:r>
              <a:rPr lang="en-GB" sz="1150" b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more intuitive 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for us to start with this challenge.</a:t>
            </a:r>
            <a:b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 From a </a:t>
            </a:r>
            <a:r>
              <a:rPr lang="en-GB" sz="1150" b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learning perspective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it also felt </a:t>
            </a:r>
            <a:r>
              <a:rPr lang="en-GB" sz="1150" b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more logical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to first understand how to implement car features before moving on to the update challenge (i.e., </a:t>
            </a:r>
            <a:r>
              <a:rPr lang="en-GB" sz="1150" b="1" i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learn first, update later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).</a:t>
            </a:r>
          </a:p>
        </p:txBody>
      </p:sp>
      <p:sp>
        <p:nvSpPr>
          <p:cNvPr id="12" name="Google Shape;157;p33">
            <a:extLst>
              <a:ext uri="{FF2B5EF4-FFF2-40B4-BE49-F238E27FC236}">
                <a16:creationId xmlns:a16="http://schemas.microsoft.com/office/drawing/2014/main" id="{50E61E78-85C1-FE4A-A6FC-01BDFDA645F2}"/>
              </a:ext>
            </a:extLst>
          </p:cNvPr>
          <p:cNvSpPr txBox="1"/>
          <p:nvPr/>
        </p:nvSpPr>
        <p:spPr>
          <a:xfrm>
            <a:off x="3412458" y="993819"/>
            <a:ext cx="1971305" cy="314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sz="1200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chose the </a:t>
            </a:r>
            <a:r>
              <a:rPr lang="en-GB" sz="1200" b="1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SDV Lab</a:t>
            </a:r>
            <a:r>
              <a:rPr lang="en-GB" sz="1200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br>
              <a:rPr lang="en-GB" sz="1200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sz="1100" b="1" i="1" dirty="0">
              <a:solidFill>
                <a:schemeClr val="dk1"/>
              </a:solidFill>
              <a:highlight>
                <a:schemeClr val="lt1"/>
              </a:highligh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</a:rPr>
              <a:t>The Plan</a:t>
            </a:r>
            <a:endParaRPr sz="80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57" name="Google Shape;157;p33"/>
          <p:cNvSpPr txBox="1"/>
          <p:nvPr/>
        </p:nvSpPr>
        <p:spPr>
          <a:xfrm>
            <a:off x="3612738" y="748929"/>
            <a:ext cx="4843368" cy="2164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Main Idea</a:t>
            </a:r>
            <a:b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+mj-lt"/>
              <a:buAutoNum type="arabicPeriod"/>
            </a:pPr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Prevent rear-end collisions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by enabling the first car in a traffic jam queue to deviate when a vehicle approaches at high speed (in cases where the collision would not otherwise cause a massive chain reaction).</a:t>
            </a:r>
            <a:b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+mj-lt"/>
              <a:buAutoNum type="arabicPeriod"/>
            </a:pPr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Reduce the effects of collisions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(especially in traffic jams) by redistributing the impact across the queue of vehicles — similar to Newton’s cradle — ultimately </a:t>
            </a:r>
            <a:r>
              <a:rPr lang="en-GB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saving lives</a:t>
            </a:r>
            <a:r>
              <a:rPr lang="en-GB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which is our primary goal.</a:t>
            </a:r>
            <a:endParaRPr sz="1100" b="1" dirty="0">
              <a:solidFill>
                <a:schemeClr val="dk1"/>
              </a:solidFill>
              <a:highlight>
                <a:schemeClr val="lt1"/>
              </a:highligh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740509-0825-9F47-1FE2-6D068E342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8874" y="841907"/>
            <a:ext cx="1879600" cy="1879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E808C0-9230-BAE3-38DE-33E66513658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0285"/>
          <a:stretch/>
        </p:blipFill>
        <p:spPr>
          <a:xfrm>
            <a:off x="4838236" y="2913820"/>
            <a:ext cx="3486776" cy="1759581"/>
          </a:xfrm>
          <a:prstGeom prst="rect">
            <a:avLst/>
          </a:prstGeom>
        </p:spPr>
      </p:pic>
      <p:sp>
        <p:nvSpPr>
          <p:cNvPr id="4" name="Google Shape;157;p33">
            <a:extLst>
              <a:ext uri="{FF2B5EF4-FFF2-40B4-BE49-F238E27FC236}">
                <a16:creationId xmlns:a16="http://schemas.microsoft.com/office/drawing/2014/main" id="{6901B631-50E7-2300-A0F2-6204D683905C}"/>
              </a:ext>
            </a:extLst>
          </p:cNvPr>
          <p:cNvSpPr txBox="1"/>
          <p:nvPr/>
        </p:nvSpPr>
        <p:spPr>
          <a:xfrm>
            <a:off x="409215" y="2601488"/>
            <a:ext cx="4525379" cy="2164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Plan</a:t>
            </a:r>
            <a:b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GB" sz="11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1. We will implement an adaptive </a:t>
            </a:r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Rear Collision Evasion System (RCES) as a proof of concept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which we name it as </a:t>
            </a:r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Backward Automotive Life-Saving System (or B.A.L.S.)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  <a:p>
            <a:b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 To achieve this, we will use </a:t>
            </a:r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CARLA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(the open-source driving simulator) and design an </a:t>
            </a:r>
            <a:r>
              <a:rPr lang="en-GB" sz="1150" b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algorithm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that </a:t>
            </a:r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leverages RADAR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to </a:t>
            </a:r>
            <a:r>
              <a:rPr lang="en-GB" sz="115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detect vehicles approaching from behind/rear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 The system will then </a:t>
            </a:r>
            <a:r>
              <a:rPr lang="en-GB" sz="1150" b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automatically trigger an evasive </a:t>
            </a:r>
            <a:r>
              <a:rPr lang="en-GB" sz="1150" b="1" u="sng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maneuver</a:t>
            </a:r>
            <a:r>
              <a:rPr lang="en-GB" sz="11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deviating the car to the left or right (depending on available space).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sz="1150" b="1" dirty="0">
              <a:solidFill>
                <a:schemeClr val="dk1"/>
              </a:solidFill>
              <a:highlight>
                <a:schemeClr val="lt1"/>
              </a:highligh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3A858A-5B91-B4ED-8D80-2D03F8A7BBE3}"/>
              </a:ext>
            </a:extLst>
          </p:cNvPr>
          <p:cNvSpPr txBox="1"/>
          <p:nvPr/>
        </p:nvSpPr>
        <p:spPr>
          <a:xfrm>
            <a:off x="1411111" y="2009422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858883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Team and Structure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82482315-42E7-E2C3-DCD4-1A47B3B86D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770772"/>
              </p:ext>
            </p:extLst>
          </p:nvPr>
        </p:nvGraphicFramePr>
        <p:xfrm>
          <a:off x="6288066" y="1110518"/>
          <a:ext cx="2179530" cy="348700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089765">
                  <a:extLst>
                    <a:ext uri="{9D8B030D-6E8A-4147-A177-3AD203B41FA5}">
                      <a16:colId xmlns:a16="http://schemas.microsoft.com/office/drawing/2014/main" val="1666000109"/>
                    </a:ext>
                  </a:extLst>
                </a:gridCol>
                <a:gridCol w="1089765">
                  <a:extLst>
                    <a:ext uri="{9D8B030D-6E8A-4147-A177-3AD203B41FA5}">
                      <a16:colId xmlns:a16="http://schemas.microsoft.com/office/drawing/2014/main" val="2696394863"/>
                    </a:ext>
                  </a:extLst>
                </a:gridCol>
              </a:tblGrid>
              <a:tr h="45031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1" noProof="0" dirty="0"/>
                        <a:t>Name</a:t>
                      </a:r>
                      <a:endParaRPr lang="en-US" sz="1200" noProof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b="1" noProof="0" dirty="0"/>
                        <a:t>Role(s)</a:t>
                      </a:r>
                      <a:endParaRPr lang="en-US" sz="12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1099515"/>
                  </a:ext>
                </a:extLst>
              </a:tr>
              <a:tr h="60733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noProof="0" dirty="0"/>
                        <a:t>Bruno Miguel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noProof="0" dirty="0"/>
                        <a:t>developer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4896490"/>
                  </a:ext>
                </a:extLst>
              </a:tr>
              <a:tr h="60733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noProof="0" dirty="0"/>
                        <a:t>Rui Almeida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noProof="0" dirty="0"/>
                        <a:t>developer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697680"/>
                  </a:ext>
                </a:extLst>
              </a:tr>
              <a:tr h="60733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noProof="0" dirty="0"/>
                        <a:t>Miguel </a:t>
                      </a:r>
                      <a:r>
                        <a:rPr lang="en-US" sz="1200" noProof="0" dirty="0" err="1"/>
                        <a:t>Biltes</a:t>
                      </a:r>
                      <a:endParaRPr lang="en-US" sz="1200" noProof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noProof="0" dirty="0"/>
                        <a:t>developer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9484608"/>
                  </a:ext>
                </a:extLst>
              </a:tr>
              <a:tr h="60733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noProof="0" dirty="0"/>
                        <a:t>João Silva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noProof="0" dirty="0"/>
                        <a:t>developer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9212436"/>
                  </a:ext>
                </a:extLst>
              </a:tr>
              <a:tr h="60733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noProof="0" dirty="0"/>
                        <a:t>Bernardo Esteves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200" noProof="0" dirty="0"/>
                        <a:t>developer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5254289"/>
                  </a:ext>
                </a:extLst>
              </a:tr>
            </a:tbl>
          </a:graphicData>
        </a:graphic>
      </p:graphicFrame>
      <p:pic>
        <p:nvPicPr>
          <p:cNvPr id="4" name="Imagem 3" descr="Uma imagem com vestuário, homem, pessoa, Cara humana&#10;&#10;Os conteúdos gerados por IA podem estar incorretos.">
            <a:extLst>
              <a:ext uri="{FF2B5EF4-FFF2-40B4-BE49-F238E27FC236}">
                <a16:creationId xmlns:a16="http://schemas.microsoft.com/office/drawing/2014/main" id="{D2AD7A88-4B1F-C4F0-F82A-75CED07668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99" y="1110518"/>
            <a:ext cx="5230503" cy="34870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5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lvl="0"/>
            <a:r>
              <a:rPr lang="en-US" sz="3000" noProof="0" dirty="0">
                <a:solidFill>
                  <a:schemeClr val="dk1"/>
                </a:solidFill>
              </a:rPr>
              <a:t>The Product / Service /</a:t>
            </a:r>
            <a:r>
              <a:rPr lang="en-US" sz="3000" dirty="0">
                <a:solidFill>
                  <a:schemeClr val="dk1"/>
                </a:solidFill>
              </a:rPr>
              <a:t> Added Value</a:t>
            </a:r>
            <a:endParaRPr lang="en-US" sz="3000" dirty="0">
              <a:solidFill>
                <a:schemeClr val="dk1"/>
              </a:solidFill>
              <a:sym typeface="Audiowide"/>
            </a:endParaRPr>
          </a:p>
        </p:txBody>
      </p:sp>
      <p:pic>
        <p:nvPicPr>
          <p:cNvPr id="3" name="Imagem 2" descr="Uma imagem com texto, captura de ecrã, veículo, carro&#10;&#10;Os conteúdos gerados por IA podem estar incorretos.">
            <a:extLst>
              <a:ext uri="{FF2B5EF4-FFF2-40B4-BE49-F238E27FC236}">
                <a16:creationId xmlns:a16="http://schemas.microsoft.com/office/drawing/2014/main" id="{89F46F90-0E5B-D4D4-1F82-076C02106E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37" y="894176"/>
            <a:ext cx="5748418" cy="3832279"/>
          </a:xfrm>
          <a:prstGeom prst="rect">
            <a:avLst/>
          </a:prstGeom>
        </p:spPr>
      </p:pic>
      <p:sp>
        <p:nvSpPr>
          <p:cNvPr id="4" name="Google Shape;178;p36">
            <a:extLst>
              <a:ext uri="{FF2B5EF4-FFF2-40B4-BE49-F238E27FC236}">
                <a16:creationId xmlns:a16="http://schemas.microsoft.com/office/drawing/2014/main" id="{B738FF55-B81E-8047-324F-0C4357BA03ED}"/>
              </a:ext>
            </a:extLst>
          </p:cNvPr>
          <p:cNvSpPr txBox="1"/>
          <p:nvPr/>
        </p:nvSpPr>
        <p:spPr>
          <a:xfrm>
            <a:off x="6578919" y="1675987"/>
            <a:ext cx="1950569" cy="279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most important goal and main purpose </a:t>
            </a:r>
            <a:r>
              <a:rPr lang="en-US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and improvement of this solution (namely comparing with </a:t>
            </a:r>
            <a:r>
              <a:rPr lang="en-US" i="1" u="sng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market benchmark</a:t>
            </a:r>
            <a:r>
              <a:rPr lang="en-US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 is that this </a:t>
            </a:r>
            <a:r>
              <a:rPr lang="en-US" i="1" noProof="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solution doesn´t exist….</a:t>
            </a:r>
            <a:br>
              <a:rPr lang="en-US" i="1" noProof="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i="1" noProof="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 And </a:t>
            </a:r>
            <a:r>
              <a:rPr lang="en-US" i="1" noProof="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effectivelly</a:t>
            </a:r>
            <a:r>
              <a:rPr lang="en-US" i="1" noProof="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this </a:t>
            </a:r>
            <a:r>
              <a:rPr lang="en-US" b="1" i="1" u="sng" noProof="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system can save </a:t>
            </a:r>
            <a:r>
              <a:rPr lang="en-US" b="1" i="1" u="sng" noProof="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lifes</a:t>
            </a:r>
            <a:r>
              <a:rPr lang="en-US" i="1" noProof="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b="1" noProof="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6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How it works - scheme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4" name="Marcador de Posição de Conteúdo 4" descr="Uma imagem com eletrónica, captura de ecrã, circuito, design&#10;&#10;Os conteúdos gerados por IA podem estar incorretos.">
            <a:extLst>
              <a:ext uri="{FF2B5EF4-FFF2-40B4-BE49-F238E27FC236}">
                <a16:creationId xmlns:a16="http://schemas.microsoft.com/office/drawing/2014/main" id="{2FCB9B5F-D2AE-4222-ADCF-499768DB71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069" y="1302056"/>
            <a:ext cx="5425153" cy="1222952"/>
          </a:xfrm>
          <a:prstGeom prst="rect">
            <a:avLst/>
          </a:prstGeom>
        </p:spPr>
      </p:pic>
      <p:pic>
        <p:nvPicPr>
          <p:cNvPr id="5" name="Imagem 4" descr="Uma imagem com texto, eletrónica, captura de ecrã, Fios elétricos&#10;&#10;Os conteúdos gerados por IA podem estar incorretos.">
            <a:extLst>
              <a:ext uri="{FF2B5EF4-FFF2-40B4-BE49-F238E27FC236}">
                <a16:creationId xmlns:a16="http://schemas.microsoft.com/office/drawing/2014/main" id="{72E3F416-2577-3A31-6102-15690B3DEE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068" y="3060335"/>
            <a:ext cx="5425154" cy="1222952"/>
          </a:xfrm>
          <a:prstGeom prst="rect">
            <a:avLst/>
          </a:prstGeom>
        </p:spPr>
      </p:pic>
      <p:sp>
        <p:nvSpPr>
          <p:cNvPr id="3" name="Google Shape;171;p35">
            <a:extLst>
              <a:ext uri="{FF2B5EF4-FFF2-40B4-BE49-F238E27FC236}">
                <a16:creationId xmlns:a16="http://schemas.microsoft.com/office/drawing/2014/main" id="{714ABE7B-D898-3CCE-F958-3D2AC9411741}"/>
              </a:ext>
            </a:extLst>
          </p:cNvPr>
          <p:cNvSpPr txBox="1"/>
          <p:nvPr/>
        </p:nvSpPr>
        <p:spPr>
          <a:xfrm>
            <a:off x="5950229" y="1087565"/>
            <a:ext cx="2911548" cy="3589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How it works</a:t>
            </a:r>
            <a:b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US" sz="12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1. If there are vehicles in front of the car, the </a:t>
            </a:r>
            <a:r>
              <a:rPr lang="en-US" sz="1200" b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system will attempt to steer the car into an adjacent lane 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(either to the right or left), depending on whether the car is currently in the leftmost or rightmost lane, and only if a lane is available for the maneuver. </a:t>
            </a:r>
            <a:b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 If no adjacent lane is available, the </a:t>
            </a:r>
            <a:r>
              <a:rPr lang="en-US" sz="1200" b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car will prepare for the collision by unlocking the brakes 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(of our car and the other cars) and attempting to </a:t>
            </a:r>
            <a:r>
              <a:rPr lang="en-US" sz="1200" b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distribute the force 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of the impact across all involved vehicles, </a:t>
            </a:r>
            <a:r>
              <a:rPr lang="en-US" sz="1200" b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minimizing the damage.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D29A69-5653-49BA-A97A-6BFAE34B80C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9239"/>
          <a:stretch/>
        </p:blipFill>
        <p:spPr>
          <a:xfrm>
            <a:off x="6826250" y="4293617"/>
            <a:ext cx="977900" cy="70312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6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How it works – Video 1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6" name="Camera 5">
            <a:extLst>
              <a:ext uri="{FF2B5EF4-FFF2-40B4-BE49-F238E27FC236}">
                <a16:creationId xmlns:a16="http://schemas.microsoft.com/office/drawing/2014/main" id="{6CAB266F-9BE6-686B-28C5-15C36280AA0B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  <p:pic>
        <p:nvPicPr>
          <p:cNvPr id="9" name="WhatsApp Video 2025-10-02 at 00.10.07">
            <a:hlinkClick r:id="" action="ppaction://media"/>
            <a:extLst>
              <a:ext uri="{FF2B5EF4-FFF2-40B4-BE49-F238E27FC236}">
                <a16:creationId xmlns:a16="http://schemas.microsoft.com/office/drawing/2014/main" id="{78E6B8AC-3234-738D-2D9E-590ECBAFF3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2075" y="1046093"/>
            <a:ext cx="5720971" cy="337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5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4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6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noProof="0" dirty="0">
                <a:solidFill>
                  <a:schemeClr val="dk1"/>
                </a:solidFill>
              </a:rPr>
              <a:t>How it works – Video 2</a:t>
            </a:r>
            <a:endParaRPr lang="en-US" sz="800" noProof="0" dirty="0"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6" name="Camera 5">
            <a:extLst>
              <a:ext uri="{FF2B5EF4-FFF2-40B4-BE49-F238E27FC236}">
                <a16:creationId xmlns:a16="http://schemas.microsoft.com/office/drawing/2014/main" id="{6CAB266F-9BE6-686B-28C5-15C36280AA0B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  <p:pic>
        <p:nvPicPr>
          <p:cNvPr id="2" name="WhatsApp Video 2025-10-02 at 00.10.11">
            <a:hlinkClick r:id="" action="ppaction://media"/>
            <a:extLst>
              <a:ext uri="{FF2B5EF4-FFF2-40B4-BE49-F238E27FC236}">
                <a16:creationId xmlns:a16="http://schemas.microsoft.com/office/drawing/2014/main" id="{2CA4E600-47E9-C636-E8AE-F41BEAB831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2075" y="1046092"/>
            <a:ext cx="5693896" cy="337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370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1459</Words>
  <Application>Microsoft Macintosh PowerPoint</Application>
  <PresentationFormat>On-screen Show (16:9)</PresentationFormat>
  <Paragraphs>136</Paragraphs>
  <Slides>18</Slides>
  <Notes>18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Roboto</vt:lpstr>
      <vt:lpstr>Audiowide</vt:lpstr>
      <vt:lpstr>Helvetica Neue Light</vt:lpstr>
      <vt:lpstr>Simple Light</vt:lpstr>
      <vt:lpstr>Simple Light</vt:lpstr>
      <vt:lpstr>PowerPoint Presentation</vt:lpstr>
      <vt:lpstr>PowerPoint Presentation</vt:lpstr>
      <vt:lpstr>The Plan</vt:lpstr>
      <vt:lpstr>The Plan</vt:lpstr>
      <vt:lpstr>Team and Structure</vt:lpstr>
      <vt:lpstr>The Product / Service / Added Value</vt:lpstr>
      <vt:lpstr>How it works - scheme</vt:lpstr>
      <vt:lpstr>How it works – Video 1</vt:lpstr>
      <vt:lpstr>How it works – Video 2</vt:lpstr>
      <vt:lpstr>The Market &amp; The Competition</vt:lpstr>
      <vt:lpstr>The Market &amp; The Competition</vt:lpstr>
      <vt:lpstr>The Market &amp; The Competition</vt:lpstr>
      <vt:lpstr>Business Model * Plan &amp; Funds</vt:lpstr>
      <vt:lpstr>Business Model * Plan &amp; Funds</vt:lpstr>
      <vt:lpstr>Business Model * Plan &amp; Funds</vt:lpstr>
      <vt:lpstr>Business Model * Plan &amp; Funds</vt:lpstr>
      <vt:lpstr>Contact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João Silva</cp:lastModifiedBy>
  <cp:revision>14</cp:revision>
  <dcterms:modified xsi:type="dcterms:W3CDTF">2025-10-02T03:17:37Z</dcterms:modified>
</cp:coreProperties>
</file>